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04"/>
    <p:restoredTop sz="95804" autoAdjust="0"/>
  </p:normalViewPr>
  <p:slideViewPr>
    <p:cSldViewPr>
      <p:cViewPr varScale="1">
        <p:scale>
          <a:sx n="101" d="100"/>
          <a:sy n="101" d="100"/>
        </p:scale>
        <p:origin x="138" y="25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06:02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17919 2968 155 0,'46'-9'23'0,"-6"-2"-16"16,-2 1 13-16,-6 0-4 16,-3 3 9-16,-2 0-4 15,-8-2-7-15,-1 2-6 0,-4 0 5 16,-4 2 4-16,-3-1-4 15,-2 3 3-15,-3 1-3 16,-2 0-1-16,0 0-5 16,-5 2-6-16,-9-1 2 0,-10 1 2 15,-8-2-4-15,-10 2 0 16,-8 0-1-16,-4-2 0 16,-10 0 2-16,-8 1-3 15,-4 1 2-15,-10-3-1 16,-6 3 0-16,-5-1 0 15,-3-1 0-15,-4 0-1 16,1-2 2-16,1 1-1 0,4-2-1 16,1 0 0-16,2-2 1 15,8-1 0-15,3 1 1 16,4 0-2-16,9 2 0 16,4-3 2-16,8 5 0 0,12 1-1 15,8 2 1-15,6 0-2 16,12 0 1-16,5 2-1 15,6 5-2-15,0 2 0 16,1 2 2-16,2 3-2 16,-4 2 3-16,2 0-1 0,-1 7 0 15,-2 2 0-15,2 4 0 16,-1 3 0-16,2 5 3 16,0 6-4-16,2 0 2 15,0 5 0-15,1 2-2 16,-1 0 2-16,3 3 0 15,-2 1 0-15,-1 2 0 0,-1 1 0 16,-3-4-1-16,3-1 2 16,1 0-1-16,0-6-2 15,4-3 3-15,1-2-1 16,2-2-1-16,0-1 2 16,5-6-3-16,5-4 2 0,4-4-1 15,3-1 1-15,3-10-1 16,4 0 5-16,8-4 1 15,2-4-1-15,8-3 7 16,10 3-8-16,5-5 4 16,8 0-8-16,11 0 7 0,4-3-5 15,12 3 1-15,-1 0 0 16,6 0-1-16,1-2-1 16,-1 0 2-16,-4 0 0 15,-5-1 1-15,-3 1-1 16,-3-1-1-16,-3 0 0 15,-9 2 0-15,-9-2-3 0,-5 1 4 16,-8 0-4-16,-9-2-14 16,-6 2-19-16,-10-3-14 15,-3-3-60-15,-4-9-66 16</inkml:trace>
  <inkml:trace contextRef="#ctx0" brushRef="#br0" timeOffset="437.4456">17999 2966 250 0,'3'34'-34'0,"-2"5"34"15,1 4 3-15,-2 5 20 16,0 4-12-16,-3 5 0 0,-7 0-1 16,0 6 3-16,-5 1 1 15,-3 2-9-15,0 1 3 16,1 3-1-16,-4 0-3 16,1 0 1-16,3-2-4 15,-1 0 2-15,5 2 2 0,7-8-3 16,1-15-70-16</inkml:trace>
  <inkml:trace contextRef="#ctx0" brushRef="#br0" timeOffset="1656.1069">16642 3091 326 0,'16'-14'12'16,"-2"-4"11"-16,-2 4-4 15,-4 1-3-15,3 2-6 16,-3 4-9-16,0-2 0 16,-1 4-1-16,0 1-1 15,-1 1 4-15,-2 1 0 0,-2 0-3 16,-2 2-4-16,0 0 0 16,-14 0 3-16,-1 7 6 15,-9 2-2-15,1 4-3 16,-3-1 3-16,2 8-3 0,0 3-2 15,4 2 2-15,3 4-3 16,4 1-1-16,2 0 3 16,4 0-1-16,7 1 2 15,0-2 0-15,9-5-2 16,11-1-2-16,11-1-4 0,6-4 9 16,9-6 0-16,8-3 4 15,6-5-3-15,-3-4-1 16,3 0 1-16,-1-7 3 15,-3-11-2-15,-8-7 0 16,-5-2 0-16,-3-5 0 16,-6-4-5-16,-7 1 4 0,-6-5-1 15,-6 3-2-15,-5 0 4 16,-5 3-3-16,-3 3 6 16,-2 6-3-16,0 5-4 15,0 5 4-15,-5 6 1 0,-2 3-4 16,0 6 0-16,-2 0 0 15,-1 13-6-15,2 8 1 16,-4 8 1-16,2 8-1 16,-2 6 5-16,-1 5 0 15,2 4 0-15,4 3 3 16,7 6-3-16,5 1-1 0,24 1-29 16,14-6-67-16,16-10-108 15</inkml:trace>
  <inkml:trace contextRef="#ctx0" brushRef="#br0" timeOffset="2234.1795">20715 3193 379 0,'-13'-34'-3'0,"4"0"7"15,0 4 2-15,0 3-2 0,2 9 4 16,2 1-4-16,1 9-2 15,2 4-2-15,-1 4-2 16,1 2-15-16,-4 14 3 16,-1 6 13-16,-2 4-1 0,-1 8 0 15,0 6 2-15,0 6 2 16,1 2-5-16,-4 6 2 16,6 3 0-16,0 3 2 15,-3 3 0-15,5-3-1 16,0 4 3-16,3-4-2 15,2 1-1-15,0-7 2 0,2-2 0 16,8-2-5-16,7-6-37 16,1-11-40-16,3-15-22 15</inkml:trace>
  <inkml:trace contextRef="#ctx0" brushRef="#br0" timeOffset="2937.252">21051 2836 354 0,'55'-2'-37'0,"7"-1"39"0,8 3-4 16,-1 0 4-16,8 0-2 16,6 3-4-16,7 2 9 15,7 2-6-15,3 0-1 16,6-1 3-16,3-1 0 16,0 1 1-16,-4-3 3 0,-2-1-1 15,-6 0-1-15,-9-2-2 16,-8-2-1-16,-7 2 4 15,-12 0-4-15,-6 0 1 16,-6 3-1-16,-10 7-1 16,-5 3-2-16,-7 4 2 0,-7 3-1 15,-6 5-3-15,-4 5-1 16,-5 4 3-16,-3 9-1 16,-2 1 7-16,0 6 0 15,-4 5-3-15,-6 6 4 16,3 7-3-16,0 5 4 15,4 4-5-15,1 5 2 0,2 0 5 16,0 4-5-16,0-8 0 16,0-5 1-16,0-2-3 15,0-9 2-15,-8-10 1 16,-11-5 2-16,-4-8-3 16,-10-7 0-16,-8-9 2 0,-11-5 1 15,-11-7 0-15,-12-9-1 16,-9-2 0-16,-13-6 1 15,-15-8-2-15,-10-8 1 16,-12-1-2-16,-14-4 0 0,-6 0-2 16,-6 1 0-16,0-3 1 15,4 3-1-15,5 2-1 16,13 4 2-16,12 1-3 16,13 1-9-16,17 5-17 15,20 0-30-15,16 1-34 16,15-3-44-16</inkml:trace>
  <inkml:trace contextRef="#ctx0" brushRef="#br0" timeOffset="3577.839">21158 3109 284 0,'18'0'4'0,"-2"-2"-1"16,-7-2 6-16,-1 1 8 0,-5 1 5 16,-1 0-10-16,-2 1 6 15,0-3-9-15,-5 2-6 16,-5-2 2-16,-4 1-5 15,-8-1 0-15,0 3 2 0,0-1-2 16,-2 0 0-16,1 2 2 16,5 0-3-16,0 2 1 15,4 5-1-15,4 4-1 16,7 3 0-16,3 6-5 16,0 1-2-16,11 2 2 15,7 0 6-15,9 6 4 0,3-2-6 16,6 5 11-16,1-3-7 15,4 1-2-15,-4-4 2 16,-8 0 0-16,-4-3 0 16,-7-4-2-16,-3-3 1 15,-8-3-1-15,-6-4-5 0,-1-2 2 16,-3-3 8-16,-16-4 4 16,-6 0-1-16,-9 0-4 15,-7-8 1-15,-8 1-1 16,3-4-3-16,1 1 1 15,9 5-17-15,9-3-47 0,15 1-38 16</inkml:trace>
  <inkml:trace contextRef="#ctx0" brushRef="#br0" timeOffset="4124.6695">21550 3398 436 0,'0'0'7'15,"0"-2"7"-15,0 0-9 16,0 1 5-16,0 1-4 0,0-2-6 15,2 2-4-15,4-2 2 16,5 2-1-16,4-4-3 16,7 3-4-16,0-3 9 15,5-2-5-15,0 1 5 16,-3-2 5-16,-2-4-1 16,-5-1-2-16,-2-1 2 0,-8-1 0 15,-2 0-4-15,-5 0 0 16,0-1 9-16,-3-1-7 15,-12 2 1-15,-6 0-3 16,-8 1-1-16,-5 6 4 16,-8 0-2-16,1 3 0 15,4 4 1-15,3 0-3 0,5 7 1 16,5 8 1-16,10 1-3 16,7 5 0-16,7 3-4 15,0 0-1-15,13 5 1 16,9 0 7-16,7 1 0 0,5-3 2 15,3 0-16-15,2-3 5 16,0-2-13-16,-3-6-22 16,-2-4-17-16,-5-3-21 15,-4-9 4-15</inkml:trace>
  <inkml:trace contextRef="#ctx0" brushRef="#br0" timeOffset="4515.2844">21794 3398 189 0,'-2'-14'24'16,"1"-1"34"-16,1 3-18 16,0 1-9-16,0 2-14 0,5-2-5 15,5 6-5-15,2 0-8 16,9 3 0-16,0 2 7 16,3 0-6-16,8 0-6 15,-3 9 12-15,3 2-9 0,-1 1 2 16,-2 4 2-16,-5 0-3 15,-2 0 1-15,-6 2 3 16,-3 0-5-16,-3 0 2 16,-5-2-3-16,-2-2 0 15,-3-1-1-15,0-5-1 16,0-1 5-16,0-3-2 0,0 0 6 16,0-4 1-16,0 0 4 15,-3-4-2-15,3-7-3 16,-3-1-1-16,3-4-1 15,0-4 0-15,0-3-1 16,0 0 0-16,0 0 1 16,3-4-2-16,3 4-7 15,1 0-21-15,0 1-41 0,0 2-13 16,1 1-20-16</inkml:trace>
  <inkml:trace contextRef="#ctx0" brushRef="#br0" timeOffset="5327.7063">22174 3184 105 0,'0'-7'37'0,"0"1"-2"15,0 2 9-15,0 1 8 16,0 3-18-16,-3 0-22 16,3 0-16-16,-2 9 3 15,0 5-1-15,1 4 0 0,1 4-2 16,0 4 2-16,1 5 0 16,6 2 3-16,6 1 2 15,-2 4-2-15,1-4-2 16,3-2 4-16,-5-6-1 31,4-4-1-31,-4-2-3 0,-3-9 2 0,-2-4 0 16,0-4 9-16,2-3 7 0,-4 0 12 15,1-1-11-15,-1-11-10 16,4 0-8-16,-3-6 0 16,1 1 5-16,-2-1-1 15,2-4 1-15,-4 4-1 0,1 3-1 16,2 2 2-16,-3 2 2 15,1 4 2-15,0 3-3 16,1 2-6-16,3 2-1 16,1 0-1-16,6 8 1 15,1-1 0-15,4 3 0 0,0 0 1 16,3-3 1-16,-1-4-5 16,0-1 9-16,-2-2 1 15,-2 0-4-15,2-5 2 16,-2-4-1-16,-2-4-3 15,-2 4 1-15,-5-5 1 16,-2 0-4-16,-3 1-2 0,-2-1 11 16,0 3-6-16,-6 3 2 15,-4 2-4-15,-1 4 2 16,-3 2 1-16,-1 6-5 16,3 6 1-16,-2 10 0 0,6 2-1 15,3 7 2-15,1-1 1 16,4 4-6-16,0-3 0 15,5-1-1-15,7-7 4 16,2-3 0-16,-1-6 4 16,6-3-9-16,-2-4 15 15,3-6-6-15,2-1 7 0,0 0-2 16,-3-3-2-16,5-5 1 16,-6 0-2-16,-1-5-2 15,0 1 1-15,-5 1 0 16,0-2-1-16,-4 5 3 15,-2 1-3-15,-3 1 1 0,1 2 4 16,-3 3-5-16,3 1 0 16,1 0-5-16,-1 1 4 15,3 9-1-15,0-2 2 16,2 2-2-16,1 0 3 16,-3-1 0-16,3 0-1 0,-1 0 2 15,0 0-2-15,4-1-2 16,0 2 4-16,6-3-14 15,-2-4-74-15,2-3-67 16</inkml:trace>
  <inkml:trace contextRef="#ctx0" brushRef="#br0" timeOffset="12045.9618">20657 2851 63 0,'-1'-1'18'0,"1"-8"-12"15,-2 4-1-15,2 1 2 0,0 0-5 16,0 3 0-16,0-3 0 16,0 4-2-16,0 0-5 15,7 0-2-15,0 0 7 16,6 0 6-16,-3 0-6 16,4 0 1-16,3 0-2 15,-1 4-4-15,2-3 12 0,2 2-7 16,1-2 4-16,2-1 1 15,1 0 2-15,3 0 2 16,0 0 4-16,4 0-3 16,3 0-5-16,0 0 6 0,3 0-8 15,2 0 0-15,2-1 0 16,1-2-2-16,4 0-1 16,2-1 0-16,-1 3 1 15,-1-5 0-15,5 5-2 16,0-3 1-16,3 2 0 15,2-1 2-15,2-1-2 0,1 0-2 16,2 1 3-16,0-1-15 16,0 1 14-16,0-1 4 15,0-1-6-15,2-1 3 16,-4 3 1-16,-2-2 1 16,2 1 3-16,-3 1 2 0,-3-1-3 15,-1 0-1-15,-4 2 2 16,-3-1-2-16,-7-2 0 15,-2-1 1-15,-4 2 0 16,-2 1 1-16,-6-1 1 16,0 1-3-16,-5 1 4 0,-3 0-3 15,-2 2-3-15,-2 0-2 16,-4 0-1-16,-2 4-3 16,-1 3-1-16,0 2 5 15,-2 3-4-15,4 1 6 16,-6 1 0-16,5-1-2 0,-3 5 0 15,1-4-2-15,-1 2-1 16,0 0 0-16,-1 2 2 16,3 2 2-16,-4 1 1 15,5 0-1-15,-5 2 0 16,5 2 0-16,-5 2-1 16,5 3 0-16,-1 3 0 0,-2-3 0 15,3 2 0-15,0 2 0 16,1 0 0-16,0 0 1 15,1-2-1-15,2 3 0 16,0 3 0-16,5-1 2 16,3 5-2-16,-2 0 0 0,2-1 1 15,0 4-1-15,-1-4 1 16,-2 2-1-16,-3-2 0 16,2-2-1-16,-2 2 1 15,-3-2 0-15,0 3 1 16,0-4-1-16,0 2 0 0,2-3 0 15,-4-3 1-15,2 0-1 16,-1-4 0-16,-2 1-2 16,-2-1 2-16,1-5-1 15,-1 3 1-15,-3-3-2 16,1 2-4-16,-2-5 2 16,0-3 2-16,0-1 2 0,-3-4 0 15,-4-1-3-15,0-2 1 16,-5-3 3-16,0-1 6 15,-4 1-2-15,0-3-3 16,-4-2 3-16,-1 1-2 0,-4-4 1 16,-1 2-2-16,-3-2 3 15,-3 0-1-15,-2 0-2 16,-2 0 1-16,1 0-2 16,-4 0 1-16,2 0-2 15,-4 0 1-15,-1 2 0 0,-4-2-1 16,-3 0 1-16,-3 0-1 15,-4 0-2-15,-3 0 5 16,2 0-2-16,-3-4 0 16,1 2-1-16,-4-1 0 15,2-1 1-15,-4 3-2 16,1-3 1-16,-4-2 1 0,-1 3-1 16,-3-1 0-16,1-3 1 15,-5 0-2-15,3 0 3 16,-2-2-2-16,-5-1 0 15,5 0 1-15,3 0-1 16,-1-1-1-16,8 2 1 0,4 0 0 16,7 2 0-16,8 0 1 15,7 3-1-15,5-1 0 16,4 3-6-16,4-2 13 16,5 3-9-16,3-3-5 15,4 0 24-15,1 1-18 0,3 0 9 16,3-3-4-16,-1-1-2 15,4-2 12-15,1-1-1 16,1-5-4-16,-1-1-6 16,1 2 1-16,0-9-1 15,0 3-1-15,1-3 0 16,-1-2-2-16,2-3 0 0,-2-3 2 16,2-3-3-16,0-2 1 15,0-5 0-15,0-1 3 16,0-3 0-16,4-1 1 15,1-2 1-15,2-4 0 16,0-5 1-16,2 0-1 0,-2-4 3 16,2-1 1-16,-2 0-1 15,1 1-4-15,-3 2 1 16,-1 1-4-16,-3 3 2 16,-1 4-3-16,-5 2-3 0,-15 7-11 15,-4-1-45-15,0-2-109 16</inkml:trace>
  <inkml:trace contextRef="#ctx0" brushRef="#br0" timeOffset="13998.9437">18199 3384 171 0,'0'0'6'16,"0"-6"-2"-16,0 1 5 15,3-1 1-15,-1 3 1 16,3 0-3-16,5-3-7 0,0 2-3 15,4 1 4-15,3-1 1 16,3 3-3-16,4-1 0 16,0 2 1-16,5-2 2 15,1 2-2-15,1 0 0 16,3 0-4-16,5 0 3 16,1 0-5-16,6 0 11 15,9 0-4-15,2 4-2 0,6 1 2 16,5 0-2-16,8 3 1 15,-1-3-2-15,6 3 4 16,3 2-2-16,0-3 4 16,6 3-9-16,0 1 4 15,5 0 2-15,2 0-9 0,2-1 5 16,-2 2-3-16,-1-1 4 16,-1 0 1-16,-6-2 5 15,-7 0-5-15,-4 0 4 16,-8 0-8-16,-7-4 8 15,-11 0-2-15,-9-1-1 0,-9-2-2 16,-7 2-5-16,-7-4-9 16,-8 0-9-16,-5 0-12 15,-4 0 8-15,-3-8-76 16</inkml:trace>
  <inkml:trace contextRef="#ctx0" brushRef="#br0" timeOffset="14748.8868">20086 3185 198 0,'-4'0'5'0,"4"0"-1"0,0 0-9 15,0 0 1-15,4 4-2 16,3 5 9-16,6 4-3 16,3 1 3-16,5 2-6 15,6 2 10-15,2 3-6 16,4 2-6-16,2 0 1 0,5 0 10 16,1 2-5-16,-1 0 1 15,1-1-1-15,2-3 0 16,-3 2-3-16,-5-5 2 15,-4 0-5-15,-2 0 9 16,-6-5-3-16,-3 1 0 16,-7-6 0-16,-7 3-2 0,-2-2-1 15,-4-4-4-15,0 2-1 16,0-1 8-16,-7-2 5 16,-3 1-4-16,-2-3 2 15,-3 1-1-15,-2-1 0 16,0 1-1-16,-5 0-1 0,-2-2 1 15,-1-1-1-15,-3 4 0 16,-5-1 0-16,0 1-1 16,3-1 1-16,-1 3-1 15,3 1 0-15,1 0 0 0,6 4-1 16,-1-2 1-16,3 0 0 16,-1 1-1-16,3 3 1 15,1-3 0-15,1 3-1 16,3-4 1-16,2 1 0 15,-3 0 0-15,6-5 1 16,1-2-1-16,5-3 0 0,-3 0 2 16,4 0 63-16,0-5-30 15,0-4-28-15,0-5-1 16,0-1 0-16,0-2 0 16,4-1-3-16,1-5-1 15,2-4 1-15,2-2-2 16,4-4 4-16,-1-3-3 0,3-5-1 15,-3-2 1-15,-1-1 0 16,0-1-2-16,-6-2 0 16,-1 4-2-16,-4-1-12 0,0-6-47 15,0 0-86-15</inkml:trace>
  <inkml:trace contextRef="#ctx0" brushRef="#br0" timeOffset="20764.0706">22907 3207 53 0,'0'0'79'0,"0"-2"-50"15,0-3-7-15,0-1-5 16,0 1-6-16,-5-2-6 16,-1 2-2-16,1-1-2 15,-2 1-1-15,1 0 1 0,1 1-2 16,2 0 2-16,1 2 0 15,-1 1-2-15,2 1 2 16,1 0-1-16,0 0-1 16,-2 0 1-16,2 0 0 15,-4 0-1-15,1 0 2 16,1 0-1-16,-3 0 0 0,1 1 0 16,3 3-1-16,-1 0 2 15,0 1-1-15,2-2-8 16,0 3-2-16,0-1 15 15,2 1 0-15,1 1-3 16,1-2 0-16,-1 0-2 0,-1-1 1 16,0-2-1-16,0 0 0 15,-1-2 1-15,5 0 3 16,0 0 14-16,4 0-5 16,1-2-5-16,2-2 3 15,1-5 7-15,4 0 3 0,-2-1-7 16,4-4 2-16,2-2-8 15,-1-2 1-15,4-2-3 16,4 0 4-16,-1 1 0 16,5-3 1-16,1-1-3 15,0 1 2-15,1 3-5 16,4-2-1-16,2 1-1 0,2 2-3 16,4 0 1-16,1 2 1 15,4 2-2-15,6-1 0 16,1 3 0-16,4 0 0 15,3 3 0-15,6-2 0 0,2 2-2 16,6 2 1-16,5 0-1 16,-1 0-1-16,4 3 1 15,1 0 1-15,-1 4 1 16,1 0 1-16,-3 0-1 16,0 0 0-16,3 0 0 15,-5 4-1-15,2 0-1 0,-2 1-1 16,1 0-2-16,1 5 4 15,-2-3 1-15,1 3-2 16,3 1 4-16,-5 1-4 16,-1 2 2-16,-3 1 1 15,-4-1-2-15,-4 0 1 16,-3 1 0-16,-7-1 0 0,-2 0 1 16,-3 3-1-16,-5-5-1 15,0 4 3-15,-7-4-4 16,-2 1 2-16,-4-2 2 15,-8 1-3-15,-1-5 1 0,-9-2 1 16,-4-1-2-16,-4 0 2 16,-2-2-1-16,-7-1-2 15,-3-1-25-15,0 0-19 16,0 0-29-16,-10-1 53 16,-3-9 6-16,-1 0-9 0,-5-4-1 15,-4-2-6-15,4 0-5 16,-1-4 9-16,-4 0 13 15,3 1 15-15,-2-1 5 16,1-3 10-16,0 3 10 16,1-2 0-16,3 5-2 0,0-3-5 15,5 4 5-15,4 2-3 16,4 3 8-16,4 2 10 16,1 4-5-16,0 0-2 15,0 3-20-15,5-2-2 16,2 4-5-16,1 0-4 0,6 2 5 15,-1 7-5-15,8 2 2 16,0 1 0-16,2 2-1 16,6 3-2-16,3 1 3 15,2-3-2-15,1 3 1 16,4 0-2-16,-3-2 1 16,-4 0 0-16,-1-2 1 0,-4-1-2 15,-5-4 3-15,-7 0-1 16,2-2-2-16,-7-3 2 15,-1 1-1-15,-1-2-1 16,-4 2 2-16,-1 0-1 16,-1-2 0-16,-2 1 0 15,0 1-3-15,0-2 0 0,-2 5 0 16,-8-1-3-16,-4 0 6 16,-2 1 0-16,-3 4-2 15,-8-2 5-15,-2 3-3 16,-3 1 0-16,-1 4 1 0,-2-1-1 15,-3 7 0-15,1-3 0 16,0 2 0-16,-1 4 1 16,3 0 1-16,-1 3-5 15,-1 2 4-15,5 4-1 16,5-6-38-16,15-6-72 16</inkml:trace>
  <inkml:trace contextRef="#ctx0" brushRef="#br0" timeOffset="22545.2215">26734 2671 167 0,'-4'13'16'0,"-1"-8"-11"16,5 2-2-16,0 4-3 16,-2 3-2-16,2 4 1 15,0 0 2-15,0 2 1 0,0 3 1 16,0 0-1-16,-2 4 0 15,-1 1 1-15,-1 7-1 16,0-2-1-16,-1 9 2 16,0 0-1-16,3 6-2 15,-2 1 2-15,3 4 3 0,-3-1-1 16,4 3 0-16,0 2 0 16,0 0-1-16,0 4 1 15,0 0-2-15,0-3 1 16,0 1-1-16,0 0-1 15,-4 0 1-15,-5-4-1 0,-1-5 0 16,-4-1 1-16,2-5 0 16,-3-5 0-16,1-5 0 15,1-4 0-15,-2-3-1 16,3-6 1-16,2-4-1 16,3-5 0-16,0-6-2 0,3-6-19 15,3 0-21-15,1-20-15 16</inkml:trace>
  <inkml:trace contextRef="#ctx0" brushRef="#br0" timeOffset="23623.2204">26832 2564 172 0,'0'-20'-3'15,"2"2"9"-15,8 2 0 0,4 8 7 16,6 5-6-16,0 2 3 15,6 1-5-15,4 0-3 16,3 1-1-16,-1 7 2 16,5 2-2-16,4 0 2 15,1 2-2-15,2 1-1 0,4 5 0 16,3-4 1-16,3 3 2 16,2-2-3-16,7 0 0 15,4 3 0-15,3-4 0 16,3 0 0-16,5 0 1 0,5-1-1 15,-3-1 0-15,3-1 2 16,-3 0-2-16,3-4 1 16,-3 0-2-16,-2-3-1 15,-2-1 2-15,-3-3-1 16,-1 0 1-16,-3 0 0 0,-8 0 0 16,-2 0 0-16,-7 0 0 15,-4-2 0-15,-8 2 0 16,-10 0 0-16,-3 0 0 15,-5 0 3-15,-8 0-2 16,-5 0 2-16,-3 3-1 16,-4 7-2-16,-1 2-3 0,-1 4 1 15,0 2-1-15,0 5 2 16,-5 2 1-16,-3 4 0 16,0 5 0-16,-3 2 0 15,0 6 0-15,0 3 0 0,1 3 0 16,-3 2 1-16,4 0-1 15,0 2 0-15,-2-1 0 16,2 3 0-16,1 0 0 16,-2-1 0-16,-1 1 0 15,3-4 0-15,-5 0 0 16,2-3 2-16,2 0-2 0,0 1 0 16,-2-1 0-16,3-3 0 15,-4-1 1-15,4-1-2 16,-6-6 2-16,-1-4-2 15,-1-2-4-15,-2-3 7 16,-4-4-2-16,1-1 0 0,-3-4 4 16,-1-3-3-16,0 0 3 15,-4-6-2-15,-3 0 2 16,-4-4-1-16,-5-3 3 16,-8 0-1-16,-1-2 0 15,-7 0-2-15,-2-2 0 0,-6-3 0 16,-4-3-3-16,3 1 1 15,-8 2 0-15,3-2 0 16,-5-2-1-16,-1 0 1 16,1 0-1-16,0 2 1 15,-6-2-1-15,4-3 0 16,-5 3 0-16,2-2 3 0,4 0-4 16,-1 2 2-16,7 1 0 15,6-2-2-15,8 5 2 16,8 0-1-16,10 1 0 15,8 3 0-15,6 1 0 16,9 0 0-16,5 0-4 16,2 5 1-16,4 4-1 0,3 3 0 15,2-1-8-15,0-4-34 16</inkml:trace>
  <inkml:trace contextRef="#ctx0" brushRef="#br0" timeOffset="35153.6414">27251 2866 184 0,'0'-9'3'15,"0"-2"5"-15,0 1 28 16,0 2 3-16,0-2 3 15,0 2-24-15,0-1 0 0,2 3-1 16,1-1-3-16,-3 1-1 16,2 2-1-16,-2 3-4 15,2 1-4-15,-2 0-5 16,0 0-3-16,0 0-1 16,0 7 4-16,-4 4-1 0,-3 1 2 15,0 6 0-15,-2 0 2 16,-2 3-2-16,-1 3 1 15,-1 2-1-15,-1 3 0 16,1-1 1-16,4 6-2 16,2 2-2-16,4 0-3 15,3-2 0-15,0 3 3 0,10-3 2 16,6-4-2-16,2 1 4 16,4-7 0-16,3-4 2 15,0-4-7-15,2-5 3 16,5-4 6-16,-2-2 0 15,5-5-3-15,5 0-2 0,2 0 0 16,4 0 0-16,-2-5-12 16,-1-2 9-16,-6 0 0 15,-7-4 4-15,-11 0 1 16,-7-1-5-16,-9-4-28 0,-3-2-47 16,-8-2-2-16,-4-3-29 15</inkml:trace>
  <inkml:trace contextRef="#ctx0" brushRef="#br0" timeOffset="35450.4711">27423 2754 374 0,'15'-11'7'0,"-3"-1"-1"15,-1 4 3-15,-4 3-3 0,0 1-5 16,5 4-3-16,1 0-11 16,8 0-1-16,5 11-19 15,1 0-24-15,-2 3 8 16,0-1 5-16,-6-3 16 15,-9 1-12-15,-8-6-2 16</inkml:trace>
  <inkml:trace contextRef="#ctx0" brushRef="#br0" timeOffset="35716.1003">27389 2975 297 0,'9'0'12'0,"2"0"-5"0,-2-2 2 16,0 0-2-16,0 1-3 16,0 1-1-16,1 0-7 15,5 0 1-15,3 5-6 16,1 5 11-16,5 3-42 15,7 1 2-15,-1 4-7 0,6-2-9 16,1-1-28-16</inkml:trace>
  <inkml:trace contextRef="#ctx0" brushRef="#br0" timeOffset="35981.6826">27899 3064 306 0,'5'0'7'15,"-1"0"-3"-15,-1 0-5 0,-1 0 2 16,2 6 2-16,2 4-3 16,-1 1-2-16,4 7 0 15,1 0-1-15,3 1 5 16,-1-1 0-16,3 2-2 15,-1-3 0-15,3 1-30 16,0-3-30-16,-2-3 9 0,-1-7-48 16</inkml:trace>
  <inkml:trace contextRef="#ctx0" brushRef="#br0" timeOffset="36200.4204">28125 3121 317 0,'0'-10'11'0,"0"2"-8"16,0 5 6-16,-2 3-6 0,-5 0-5 15,-5 5-1-15,-3 7 1 16,-7 6 2-16,-2 2 2 16,-5 7-4-16,-3 0 4 15,-6 3-2-15,2 0 0 16,2 4-7-16,3 0-20 15,4-2-40-15,8-3 7 0,4-6-41 16</inkml:trace>
  <inkml:trace contextRef="#ctx0" brushRef="#br0" timeOffset="36637.9078">28506 3082 389 0,'6'0'-48'15,"-1"-2"53"-15,-3 2-3 16,-2 0-14-16,-4 5 12 16,-5 10 2-16,-4 5 0 15,-1 5-1-15,1 5-3 16,5 4 1-16,-1 3-10 16,5 4 4-16,3 4 7 0,1 1 0 15,0 0 0-15,5 1-3 16,5-1-7-16,1-7 14 15,4 1-11-15,-2-8 7 16,2-2-2-16,-1-8 2 16,-1-3-18-16,1-5 11 0,-2-1-12 15,-2-5-20-15,1-5-15 16,2-3-23-16</inkml:trace>
  <inkml:trace contextRef="#ctx0" brushRef="#br0" timeOffset="36840.9866">28320 3341 216 0,'-15'-17'-14'0,"10"2"20"0,1 2 17 16,4 2 44-16,0 3-34 15,0-2-15-15,7 4-8 16,4 0-3-16,5 1-8 15,9 3 0-15,6 2-14 16,6 3 15-16,11 10-47 0,13 0-65 16</inkml:trace>
  <inkml:trace contextRef="#ctx0" brushRef="#br0" timeOffset="39340.8121">23600 3617 206 0,'0'0'9'16,"0"0"-1"-16,0-4 17 15,0 4 1-15,-11-1-33 16,3 1 7-16,-7 0 0 16,-4 0-2-16,-1 4 2 15,-4 4-1-15,2 3 1 0,1 3-2 16,0 6 1-16,0 1-1 15,4 5 0-15,0 1 2 16,7 2 2-16,1 2-5 16,8-3 2-16,1 1 1 15,5-4-6-15,9 0 5 0,8-6-2 16,3-3 7-16,5-5 2 16,3-3 3-16,2-4-3 15,6-4-1-15,0 0 2 16,3-4-5-16,-1-6-1 15,6-6 0-15,-5-5 1 0,0-6 1 16,-2-1 4-16,-1-6 0 16,-7-1-3-16,-2 2-1 15,-3-4-2-15,-5 2 0 16,-4 2-4-16,-3-1 6 16,-5-2 1-16,-3 0 6 0,-3 4-7 15,-1-1 15-15,-5 4-11 16,0 5-5-16,0 5 3 15,0 5-5-15,0 5 0 16,-5 5 0-16,2 4-2 16,-4 0-1-16,0 11 2 15,-3 9 1-15,-3 7-2 0,2 4 1 16,-2 5-7-16,1 7 7 16,3 2 3-16,-2 1-3 15,4 3 3-15,0 3 0 16,0-1-2-16,-1 2 0 15,1-3-22-15,-3-4-17 0,1-4-5 16,-4-9-9-16,-1-13-38 16</inkml:trace>
  <inkml:trace contextRef="#ctx0" brushRef="#br0" timeOffset="40090.7606">23459 3680 297 0,'-4'-31'-26'0,"4"-1"37"0,0-1-3 15,2 0 13-15,1 1-9 16,3-2-5-16,1 4-5 16,-1-2-3-16,6 3 0 15,0 2-4-15,5 3-1 16,2 4 3-16,4 0-10 0,4 6-2 15,4-1-1-15,3 3 16 16,4 3-8-16,7 2 3 16,1 2 7-16,1 1-2 15,3 4 7-15,1-2-6 16,-1 2 0-16,0 11 0 0,2 4-1 16,-1 4 0-16,-1 4-1 15,0 4 2-15,-4 4-1 16,-2 1 0-16,-5 3 0 15,-5 6 0-15,-3 0-1 16,-4 2 1-16,-2 5 1 16,-5 2-2-16,-4 2 0 0,-6 3 2 15,-2 0-6-15,-8 0 5 16,0-1-1-16,-8-1 1 16,-7-4-4-16,-4-1 4 15,-3-6 0-15,-7 1 1 16,-3-1-1-16,-5-4 1 0,-2-3 1 15,-2-3-2-15,-5-2 5 16,-3-7-7-16,-5-1 3 16,1-8 2-16,-1-1 0 15,-3-8-2-15,3-5-1 16,0 0 6-16,4-4-5 0,5-8 2 16,1-4-1-16,4-6 1 15,2-3 6-15,1-7 4 16,3-4 1-16,-4-4-7 15,0-5-1-15,5 0-5 16,3 1 1-16,3-3-1 16,6 0-1-16,6 0 2 0,8-3-2 15,4-3 1-15,3 0-6 16,15-3 5-16,10-5-3 16,6-2 5-16,8-6-1 15,10-1 4-15,5 1-7 16,6 1 2-16,9 9 2 0,11 9-7 15,3 13 8-15,11 12-19 16,7 10-30-16,5 5-43 16</inkml:trace>
  <inkml:trace contextRef="#ctx0" brushRef="#br0" timeOffset="41606.2734">27170 4157 109 0,'3'-12'35'0,"3"1"-30"15,-4-1-2-15,0 3 0 0,-2 0 4 16,0 0 0-16,0 0 2 16,-8 0-2-16,-2 2-2 15,-3-2-3-15,-5 0-1 16,-2 2-1-16,-3 2 0 16,0-1 0-16,-4 4 0 0,3 1 0 15,3 1 0-15,3 0 0 16,1 7-1-16,7 5 0 15,1 1-2-15,6 5-6 16,3 5 0-16,0-2 10 16,7 8 0-16,7-1 4 0,2-1-5 15,-2 3 4-15,4-1-1 16,-1-2-4-16,0-3 3 16,2 0 2-16,0 1-1 15,-4-6 0-15,-1 1 0 16,1-4 1-16,-5 0-2 0,-1-3 1 15,-3-2-3-15,-4-3 1 16,-2-2-1-16,0-3-1 16,0-3-3-16,0 0-1 15,-12 0 11-15,-2-1-2 16,-6-9 1-16,-3-2-3 16,0 0-1-16,0-4 0 15,2 1-1-15,6 3 0 0,5-3 0 16,7 3 1-16,3 1 0 15,0 1 3-15,9-3 7 16,5 3-9-16,1-3 7 16,4 2-4-16,8 0 2 0,-1 4-8 15,4 0 4-15,1 4-1 16,6-1-3-16,-1 3 2 16,-2 1-3-16,2 0 1 15,-3 0 4-15,-7-5-2 16,-6 0 1-16,-3-5-1 0,-7-3-2 15,-3-3-3-15,-3-2-2 16,-3 2 7-16,-1-1-7 16,0 0 13-16,0 5-7 15,0 3-1-15,-5 4 1 16,-2 3 0-16,-3 2-1 16,-2 5 1-16,-2 11-5 0,1 6 2 15,1 5 2-15,3 6 0 16,3 1 0-16,3 0 1 15,3 0 3-15,0-7-5 16,3-2-5-16,7-9 5 0,0-4 1 16,1-5 1-16,5-3 8 15,-2-4-3-15,3 0-1 16,1 0 4-16,0-6 1 16,0 0-5-16,-1-3 3 15,0 0-2-15,-3 0-3 16,1-2 0-16,-1 4-3 0,-3 2 3 15,-2-1-2-15,-2 5 2 16,0-3 8-16,-1 4-2 16,1 0 7-16,0 0-12 15,0 0 0-15,4 0-3 16,-2 2 0-16,1 5 1 16,3 0-1-16,0 0 0 0,-3 2 1 15,3 2-1-15,-1 0 0 16,0-1 0-16,-2 1 0 15,1-1-2-15,-2 1-14 16,-5 0-12-16,1-2-10 0,-5-4-12 16,0-5-28-16</inkml:trace>
  <inkml:trace contextRef="#ctx0" brushRef="#br0" timeOffset="42278.0932">27025 4027 311 0,'0'-17'12'16,"4"0"-7"-16,4-1 14 0,1 3 6 15,4-2-9-15,1 3-19 16,6-1-7-16,7 3 6 15,2 3 1-15,8 3-4 0,6 3-6 16,8 3-9-16,5 0 6 16,5 6-21-16,7 4 18 15,7 7-14-15,1-3 12 16,0 1-14-16,0 2 31 16,-6-3 20-16,-7 2-4 15,-5 1 1-15,-9-2-4 0,-7 6-5 16,-4 5-1-16,-8 4-4 15,-5 2 0-15,-3 6 2 16,-8 1-1-16,-3 4-2 16,-8-4 1-16,-3 4 0 15,-2-4-2-15,-13 2 1 16,-9-5-1-16,-6-1 3 0,-10-3-1 16,-7-3-2-16,-8-4 7 15,-6-3-6-15,-6-7 4 16,-4-6 2-16,-6-5-2 15,1-4 0-15,1-4 0 0,-6-10 0 16,4-5 1-16,-1-3-1 16,3-1 3-16,3-5-1 15,2 1 1-15,2-3 1 16,7-1 0-16,5 1 3 16,4-4-1-16,6-3 3 0,5-1-1 15,11-2-1-15,5 0 3 16,9-3-2-16,7-2 3 15,6 2 7-15,3-3 2 16,14-4-20-16,11 2 2 16,11-2-2-16,13 6-12 15,19 8 10-15,20 13-13 0,22 19-20 16,29 11-38-16,24 25-21 16</inkml:trace>
  <inkml:trace contextRef="#ctx0" brushRef="#br0" timeOffset="44527.9465">15795 2731 285 0,'-21'-17'-62'0,"4"-1"73"0,2 0-7 15,-1 4 16-15,-2 2-2 16,6 1-11-16,2 2-3 15,2 4-2-15,2 2 0 16,3 1 0-16,3 0 2 0,0 0-6 16,3 0 6-16,11 0-8 15,10 1 10-15,10-2-7 16,11 0-1-16,10-2 6 16,12 1-4-16,8-5 2 15,14 1 0-15,9-1-1 0,14 0 1 16,12 0-2-16,12 3 0 15,9 0 1-15,12 2-1 16,7 2 0-16,4-2 1 16,-3 3-2-16,2-2 2 15,-2 1-1-15,-5-2-1 16,-2 2 1-16,-11-1-7 0,-3 0-6 16,-9 2 1-16,-10-2 5 15,-10 0 6-15,-11 0-2 16,-7 1-4-16,-12-1-7 15,-16-2 8-15,-8-3 9 0,-13 3 0 16,-16-2 1-16,-9 0 6 16,-9-1 6-16,-7 3-4 15,-2 2-3-15,-3 1-8 16,-2 2 0-16,0 0-8 16,0 0-30-16,1 3 27 15,-1 11 11-15,2-2 0 0,1 5-1 16,-1 7 0-16,-2 2 0 15,0 5 0-15,0 3-2 16,0 5 0-16,-2 3 1 16,-3 6 0-16,0 2 1 15,-3 6-1-15,1 2 1 16,4 5 1-16,-4 1 0 0,3 2-1 16,4 0 1-16,0 0 0 15,0-1 1-15,0-5 0 16,0 1-2-16,0-2 3 15,0-2 0-15,-1-3 1 0,-7-4-2 16,-3-3 2-16,1-2-4 16,-2-5 3-16,0-3-5 15,-1-5 5-15,3-4-2 16,-3-4-1-16,2-3 4 16,2-5-5-16,1-2 5 0,-4-3-3 15,2-2-5-15,-1 0 4 16,-4-2 0-16,-4 3 2 15,-3-4 8-15,-8 3-8 16,-2-1-3-16,-6 2 5 16,-11-2-3-16,-1 1 1 15,-7 0 2-15,-7 0-4 0,-7 0 1 16,-6-2 1-16,-11 4-2 16,-7-2 1-16,-12 5 0 15,-7-2-1-15,-3 3 0 16,-5 2 1-16,0 1-2 0,1 0 1 15,8 0-1-15,6-2 1 16,4-1 0-16,8-7 1 16,1-2-1-16,9-5 0 15,-1-1 1-15,1 0-1 16,4-5 1-16,1-2-1 16,4-2-1-16,4 0 2 0,7 2-2 15,6 0-3-15,10 0-28 16,10-2 20-16,12 2 7 15,10-4 1-15,7 2 4 16,10 0 0-16,2 1 13 16,13 0-8-16,8 3-4 15,3 3 1-15,9 2-5 0,4 2-7 16,6 12-29-16,7 0-43 16,4-1-37-16</inkml:trace>
  <inkml:trace contextRef="#ctx0" brushRef="#br0" timeOffset="46934.0119">22013 1975 345 0,'5'-6'-75'16,"2"-6"86"-16,-3 1 9 16,-1 2 0-16,-3 3-2 0,0 3-9 15,0 3-6 1,0 0-5-16,0 0-1 0,0 0-2 16,-5 0 4-16,-2 3 1 15,0 7-4-15,2 2 2 16,-5 2 1-16,3 4-1 15,0 5 1-15,0 6 1 0,-1 3-2 16,1 5 1-16,0 6 0 16,2 9 1-16,-3 3 0 15,1 6 1-15,2-2-1 16,2 3 1-16,-1-1-2 16,1-3-9-16,-1-2-6 15,2 1-4-15,2-4-7 16,-4-3-13-16,2-2-17 0,-1-10-1 15</inkml:trace>
  <inkml:trace contextRef="#ctx0" brushRef="#br0" timeOffset="47168.3469">21842 3018 351 0,'0'0'-15'0,"0"0"33"0,3-2-4 16,-3 2 5-16,0 0-15 16,0 0-15-16,-1 5 9 15,-6 11 2-15,-4 4-1 16,0 5-6-16,2 7-18 16,-3 4-15-16,2 3-28 0,5 2-18 15,0-2-35-15</inkml:trace>
  <inkml:trace contextRef="#ctx0" brushRef="#br0" timeOffset="47402.7055">21743 3937 178 0,'0'27'5'16,"0"-6"0"-16,0-6 2 15,0 2 1-15,0-3-2 16,0 0-1-16,-3 2-2 0,-2 0-1 15,1 2-1-15,1 0 0 16,-2 0 0-16,0 3-1 16,0 2 1-16,1 1 0 15,-3 2-1-15,0 1-1 16,-2-2-24-16,-2 0-34 16,-2-3-25-16</inkml:trace>
  <inkml:trace contextRef="#ctx0" brushRef="#br0" timeOffset="47558.9939">21531 4650 125 0,'-1'19'40'0,"1"-6"-35"0,-2-6 6 16,0 1 11-16,0-2-7 16,-1 3-2-16,-2 0-8 15,-5 5-1-15,0 3-3 16,-2-2-4-16,0-9-84 0</inkml:trace>
  <inkml:trace contextRef="#ctx0" brushRef="#br0" timeOffset="57339.4833">20822 3996 146 0,'11'0'-6'16,"-3"-1"14"-16,-3-4 5 16,0 2 3-16,-2 0-1 15,1-2-6-15,-2 1-5 16,4 1-1-16,-4 1 0 0,1 0 2 15,-1 1-3-15,0 1 1 16,-2-3-2-16,0 2 0 16,1 1 0-16,-1 0-2 15,0 0-1-15,0 0-5 16,0 0 4-16,0 0 13 0,0 0-7 16,0 0-3-16,0 0-3 15,0 0 4-15,-1 0 0 16,-5 0 2-16,-2 0-2 15,0 0-1-15,1 1 1 16,-4 2-1-16,-2-2 1 0,3-1-1 16,-5 2 0-16,3-2 0 15,-3 2 2-15,1-2-2 16,2 0 1-16,-3 0 2 16,1 0-2-16,-1 2 3 15,-1-1 0-15,0 1-2 16,-4 0-2-16,1 3 1 15,-5-2 0-15,-3-2 0 0,2 3-1 16,-6-1 1-16,-1 1 0 16,-2-4-1-16,0 1 2 15,-2-1-2-15,-2 0 0 16,0 0 1-16,-5 0-1 0,1-1 0 16,-6-5 0-16,-4-2 1 15,-1-2-1-15,-5 2 0 16,-1-3 0-16,0 0 1 15,-2 1-2-15,1-3 1 16,1 3 1-16,1-3 0 0,3 2-1 16,0-2-1-16,-3 2 2 15,0 3 1-15,3-3 0 16,-1 3 1-16,-4-1-2 16,6 1 2-16,-2 1-1 15,2 2-1-15,-2 2-2 16,6-1 2-16,1-1-1 0,6 2 1 15,0 2 0-15,4-1-1 16,1-1 1-16,7 3-1 16,3-3 0-16,4 0 1 15,8 2-2-15,0 1 2 0,9-2-1 16,3 2 0-16,1 0 0 16,3 0 2-16,0 0 4 15,0 0-1-15,0 0-1 16,0 0-3-16,0 0 3 15,0 0-8-15,2 0 2 16,3 0-34-16,2 3-13 0,2-3-13 16</inkml:trace>
  <inkml:trace contextRef="#ctx0" brushRef="#br0" timeOffset="58245.6673">19151 3564 165 0,'-7'0'5'16,"1"0"-5"-16,-5 0-1 16,1 0 2-16,-4 3-1 15,-1 1 1-15,-4 1 0 0,0 0 1 16,-2 2-2-16,-3 3 1 15,-1-3-1-15,-2 1 0 16,0 0 1-16,-6 2 0 16,5-1-2-16,-7 2 2 0,5 0-1 15,-1 0 0-15,4-3 1 16,-2 1-1-16,3 0 0 16,3 0 0-16,3 0-1 15,4-3 2-15,3 1-1 16,4-3 0-16,4-1 0 15,0 0 0-15,5-1 0 0,0-1 0 16,0-1-7-16,0 0 7 16,0 2 19-16,0-2-6 15,0 4-5-15,7 0 0 16,3-1-7-16,3 4 2 16,1 0 1-16,5 7-2 0,1-5 0 15,1 8-2-15,4 1 0 16,2-1 0-16,4 5 0 15,-1 1-3-15,4-1 6 16,-2 0-3-16,1-4 1 0,-5 2 1 16,-1-2-2-16,-3-2 1 15,-5-2 0-15,0 0 0 16,-6-2 3-16,1-2 0 16,-4 2-1-16,-3-3 0 15,-2-2-1-15,1 1-1 16,-2 0 0-16,-2-2-2 0,-1-1 2 15,1-3 1-15,0-1 0 16,-2 2-2-16,2-2 2 16,-2-1 12-16,0 0 34 15,1 0-8-15,-1-4-25 16,0 1-6-16,0-8-6 0,2-1-1 16,-2-2 5-16,0-6-2 15,0-2-2-15,0-3 4 16,0-7-5-16,-2-1 2 15,1-7-1-15,1-2-2 16,-2-5 0-16,0 1 0 0,0-3-2 16,-1 4 1-16,-2 0-2 15,3-5-44-15,2-5-86 16</inkml:trace>
  <inkml:trace contextRef="#ctx0" brushRef="#br0" timeOffset="65682.602">22008 1819 317 0,'0'-4'21'16,"2"1"-8"-16,-1 1 6 16,1 2-7-16,-2 0-9 15,0 2-6-15,-3 9 3 0,-7 3 2 16,-1 7-4-16,-1 4 1 16,-3 4-6-16,-2 7-39 15,4 1-18-15,2 3-18 16,4 4-23-16</inkml:trace>
  <inkml:trace contextRef="#ctx0" brushRef="#br0" timeOffset="65870.1131">21937 2578 107 0,'2'48'11'16,"-2"-8"0"-16,-2-2 0 16,-5 1 10-16,-3-4-8 15,-2 0 1-15,2 0 0 0,1-1-3 16,-1 0-2-16,5 1 0 15,0 3-3-15,0 1-2 16,-2 6-1-16,2-2 17 16,-5 0-19-16,1-1-28 15,-3-4-32-15,-1 0-36 0</inkml:trace>
  <inkml:trace contextRef="#ctx0" brushRef="#br0" timeOffset="66120.0772">21747 3776 187 0,'-7'36'2'0,"0"-6"2"16,-3 2 4-16,2 4 0 15,-1-1 1-15,-1 4-3 16,-2-1-3-16,2 1-1 16,-5 4 0-16,1 2-1 0,-1 2 2 15,1 2-2-15,-1-1 1 16,1 0 0-16,-1 2-2 15,1-2 1-15,-2 0-1 16,2 1 0-16,-3-1 1 16,0 0-1-16,-5-3-2 0,1-6-38 15,-1-12-80-15</inkml:trace>
  <inkml:trace contextRef="#ctx0" brushRef="#br0" timeOffset="85259.2901">19473 1963 191 0,'21'0'-63'0,"-8"0"73"15,2 0-5-15,-6 0 9 16,0 4-6-16,-1 4-10 16,-1 2-2-16,1 4 6 15,-1 2-1-15,5 6 0 16,-4 1 1-16,7 2-2 0,-3 5 1 15,-1 3 0-15,4 7-1 16,-5 3 1-16,5 9-2 16,-5 2 1-16,-1 3 0 15,1 5 0-15,-7 2 1 16,3 5 1-16,-5 5 2 0,3 4 5 16,-1 6-4-1,1 9-2-15,-1 0 0 0,3 3 1 16,-2 4 0-16,-2 0 1 15,-2 0 3-15,0-2-2 16,0 3-1-16,0 1 0 16,-4-2 1-16,0-2 4 0,-2-2-2 15,3 4-4-15,1-9-5 16,0-2 18-16,2-2-13 16,0 3-2-16,0-6-1 15,0-4 2-15,6-1-1 16,-1-2 1-16,3-8 0 0,-1-5 1 15,0-5-1-15,0-9 0 16,2-7-2-16,-2-9 0 16,0-6 0-16,-2-10-8 15,-3-8-38-15,2-6-11 16,-4-4-24-16</inkml:trace>
  <inkml:trace contextRef="#ctx0" brushRef="#br0" timeOffset="86556.0552">19337 1887 258 0,'9'-7'16'0,"-2"0"-4"16,-3 1 2-16,0 4-9 16,-1 1-1-16,3-1-3 15,1 2-1-15,6 0 0 16,6 0 0-16,6 0 1 0,7 0-1 15,8 5 0-15,9 1 1 16,1 1-1-16,3 0 1 16,3 0-1-16,4 2 0 15,-1 0 1-15,-2 2 0 16,1-1-1-16,0 1 1 16,-3 0-1-16,-3-1 0 0,-3 1 1 15,-5-2-1-15,-5 0 0 16,-5 0 0-16,-8 0-1 15,-4 0 1-15,-6 0-1 16,-5-1 0-16,-4 2-1 0,-2 0 1 16,-3-1-1-16,-1 4 0 15,-1-1-1-15,0 2 3 16,0 5-1-16,0 4 0 16,0 1 0-16,-1 5 0 15,-1 5 1-15,0 7-1 0,0 3 0 16,-1 3 1-16,1 5-1 15,0 1 1-15,1 3 0 16,1 4 0-16,0 3 0 16,0 0 0-16,0 7 0 15,0 3 0-15,1 6 0 16,3-3 0-16,-1 5 0 0,-1 3 0 16,-2-2 1-16,0 3-1 15,0 1-1-15,-3-2 2 16,-4 3-2-16,0 2 1 15,-1 1 1-15,1-3-2 0,2 2 2 16,-1 1 0-16,5-2-1 16,-5-2 0-16,6-2 1 15,-1-2-1-15,1-2 0 16,0-3 0-16,0-4 0 16,0-2 1-16,0-1-2 0,3-6 1 15,-1 0 1-15,0-5-2 16,-2-4 1-16,0-2 0 15,0-7-1-15,-7-7 1 16,-1-2 0-16,1-5 0 16,0-2 0-16,0-3 0 15,2-5 0-15,2-4 1 16,0-3-1-16,1-4 1 0,2-2-1 16,-2-4 0-16,0 0 1 15,1-5-1-15,-6 0 2 16,-2 0 9-16,-11 0 13 0,-5-10-14 15,-4-4-5-15,-9 1-1 16,-4-2-3-16,-2-2 0 16,-7-1 0-16,0 1-1 15,-7-1 0-15,-5 0 0 16,-3 1 2-16,-5-1-4 16,-5-1 2-16,0 4 0 0,-1-1-2 15,7 1 0-15,9 1 0 16,7-1 2-16,11 3 0 15,13 1-1-15,10 3 2 16,5 1-1-16,6-2 2 16,7 1 15-16,1 1-9 0,1 0 2 15,0 0-5-15,0 2-1 16,0-1-3-16,0 1-2 16,0 2 1-16,0 1 0 15,0 0-8-15,0 2-14 16,-2-2-18-16,-5 0-37 0,-3-1-72 15</inkml:trace>
  <inkml:trace contextRef="#ctx0" brushRef="#br0" timeOffset="89555.8847">17895 3544 182 0,'-37'2'-47'0,"8"-2"67"15,7 2-17-15,3-1-2 0,1-1 2 16,9 4-2-16,1-4 1 16,5 2-4-16,3-2-3 15,0 1-18-15,0-1 6 16,13 0 24-16,1 0-111 0</inkml:trace>
  <inkml:trace contextRef="#ctx0" brushRef="#br0" timeOffset="89915.1967">20895 3706 251 0,'44'0'-33'16,"-8"0"39"-16,-11-1-3 15,-9-3-1-15,-5 2-3 16,-6 2 1-16,-5 0-7 0,0 0-9 16,-14 0 9-16,-7-3-20 15,-6-3-48-15</inkml:trace>
  <inkml:trace contextRef="#ctx0" brushRef="#br0" timeOffset="199973.5824">13961 14005 255 0,'-9'-14'32'16,"4"-4"-22"-16,-2 6 0 16,-1-1 10-16,-1 2-11 15,4 1-5-15,-2 1-3 16,2 0 0-16,-1 0 0 15,4 4-1-15,-2 0 0 0,4 1-1 16,0 2 1-16,0 0-3 16,0 0-1-16,0 2-6 15,0 0 6-15,6 0 1 16,-3 2 5-16,3 7-3 16,-1 0 2-16,1 7 0 0,-1 0-1 15,0 2 0-15,3 3 0 16,-1 3 0-16,2 1 2 15,-1-2-1-15,4 0-1 16,2 0 0-16,-3-5 0 16,0 2 0-16,1-6 1 0,-1-2-2 15,-2-2 2-15,-2-5-3 16,0-2 3-16,-1-3 5 16,-3 0 20-16,4 0-7 15,0 0-10-15,2 0-6 16,2-5-2-16,3 0 0 15,6-3 0-15,1 1 0 0,1-3-1 16,9-3 1-16,3-3 0 16,8-4 2-16,7-6-2 15,11-5 1-15,6-1 1 16,10-7-1-16,5 2-2 16,6-3 0-16,3 1 2 15,3 1-2-15,-3 3-2 0,-2 1 4 16,-8 4 0-16,-10-1-2 15,-9 6 1-15,-7 2-2 16,-8 2-19-16,-4 1-54 16,-5-4-49-16</inkml:trace>
  <inkml:trace contextRef="#ctx0" brushRef="#br0" timeOffset="202395.2791">17145 14690 205 0,'12'8'-15'0,"-1"1"19"16,3-2-2-16,-5 3 3 15,1 6 12-15,0 1-12 0,1 2-2 16,2 0-2-16,-1 5 0 16,0-3 0-16,3 3 1 15,-1 0-1-15,3 0 1 16,0-3 1-16,0 4 1 15,1 0-1-15,-1 0 0 0,0 1-1 16,-3 1 2-16,1 1-1 16,-1-1-1-16,-2-4-1 15,3 3 1-15,-5-5-1 16,2-5 1-16,-4-3-2 0,1-2 3 16,-2-6 2-16,1-2 5 15,-3-1 7-15,0-2 9 16,1 0-7-16,-1-2-7 15,3-3-4-15,-1-4-1 16,0-2-1-16,1-3-2 16,4 0 0-16,0-6 1 0,3 0 1 15,-1-3 1-15,4-1 0 16,1-5-3-16,3-2 0 16,0-1 2-16,3-1-3 15,0-5-1-15,7-1-2 16,3-5 1-16,2 3-1 0,6-6 0 15,2-1-3-15,3 1 5 16,3 1-6-16,3 2 5 16,1-1-2-16,1 1-1 15,0-1 2-15,-2 0 1 0,-3 0-1 16,-4 3 0-16,-4-3 1 16,-1 7-1-16,-6-1 4 15,-2 5 0-15,-2 0 0 16,-3 6-2-16,-4 1 1 15,-4 2-3-15,-3 4 2 16,-5 3-2-16,-2 4 1 16,-6 5-1-16,0 2 1 0,-3 5-1 15,-2 2-3-15,0 9-35 16,-5 11-4-16,3 4-16 16,2 2-43-16</inkml:trace>
  <inkml:trace contextRef="#ctx0" brushRef="#br0" timeOffset="204582.7223">11497 15279 90 0,'0'-6'209'0,"3"-1"-199"16,-1 2 6-16,1 0 14 15,-3 3-12-15,0 0-6 16,0 2-8-16,0 0-4 15,0 0-2-15,0 0-6 16,0 4 0-16,-3 8 9 16,1 3-2-16,1 4 0 0,1 4 1 15,0 2-2-15,0 2-2 16,0 0 0-16,0 0 3 16,6-3-3-16,-4 2 2 15,3-2 0-15,0 0 7 16,2-4-7-16,4-3 2 0,0-1 0 15,-2-1-3-15,5-8-1 16,-1-2 5-16,3-5 4 16,5 0 5-16,1-10 3 15,7-12 2-15,3-3-8 16,7-9-3-16,10-7-2 0,7-2-1 16,9-2-1-16,8-1 0 15,11 0-3-15,8 3-10 16,3 4-13-16,7 1-16 15,3 6-31-15,-3 2 6 16,-7 1-66-16</inkml:trace>
  <inkml:trace contextRef="#ctx0" brushRef="#br0" timeOffset="206629.447">19808 15968 302 0,'0'-20'39'0,"0"-2"-17"16,5 5-10-16,-2 2 2 16,2 1-7-16,-2 3-4 0,1 4 1 15,-3 2-3-15,5 3 0 16,-3 2-2-16,1 0-2 16,4 6-11-16,-2 8-1 15,3 7 14-15,0 5-10 16,4 3 6-16,-3 3-11 15,4 4 3-15,-1 1 3 0,0 0 5 16,3 3 3-16,0-1 3 16,1-1 0-16,1-3 0 15,-2 1 1-15,-3-7-2 16,1-6-1-16,-6-7 1 16,-1-5 2-16,-1-4 0 15,0-5 5-15,1-2 24 0,-2 0-7 16,5-6-13-16,0-2-4 15,0-7 0-15,2-3-3 16,2-2 0-16,0-4-3 16,0-3 1-16,5-5-1 0,0-3 1 15,5-1-2-15,3-6 1 16,3-2-1-16,6-2 0 16,5-4 1-16,8-4-1 15,7-3 0-15,3-2 0 16,4 2 1-16,3-1-2 15,2 0 2-15,-5 5 3 0,-4 5-3 16,-8 1 0-16,-8 6 1 16,-11 9-2-16,-7 7 0 15,-11 6-3-15,-3 4-27 16,-4 6-34-16,-3 4-52 16</inkml:trace>
  <inkml:trace contextRef="#ctx0" brushRef="#br0" timeOffset="207566.9026">19714 16052 253 0,'-10'-19'36'0,"0"-2"-15"0,1-2-1 15,4 2 5-15,0-4-17 16,3 0-2-16,2 0-4 15,0-2-4-15,5 2 1 16,8-2-4-16,7 0-1 0,7 2 13 16,7-1-2-16,5 1-3 15,6-2-3-15,5-2 4 16,8-1-3-16,3-2 1 16,2-2-1-16,5 2 0 15,1 2 0-15,4 3-1 0,-2 6 1 16,4 4-1-16,0 7 0 15,-3 6-2-15,-2 4 8 16,3 7-14-16,-5 7 14 16,1 8-4-16,-6 6-3 15,0 5-8-15,-2 2-5 16,-7 5 2-16,-1 2 6 0,-2 6 3 16,-5 4-4-16,-1 5-8 15,-7 4 8-15,-6 1 4 16,-7 2-7-16,-3 3 9 15,-10-4 1-15,-10 2 0 16,-2-3 1-16,-7-2 0 0,-15-5 0 16,-3-2 0-16,-9-3 1 15,-4-4 0-15,-6 1-1 16,-3-3 1-16,-7 1 0 16,-4-4 0-16,-3 0 1 15,-3-6-1-15,-8-2 2 0,1-5 6 16,-7-3-6-16,-2-5-1 15,-2-6 3-15,0-3-3 16,-7-8 8-16,6-1 0 16,-5-2-4-16,3-5-2 15,0-8-1-15,3-1 0 16,3-7 1-16,6-2-2 0,4-3 2 16,4-2 5-16,9-2 4 15,0-4-1-15,3-6-2 16,-1 0-2-16,5-7-1 15,0 0-1-15,2-8-4 0,2-3 0 16,8-3-1-16,6-3 1 16,9-6-2-16,10-3-2 15,10-2 6-15,2-1-2 16,18-3-2-16,10-1 2 16,18 1 1-16,11-1-1 0,17 2-2 15,21 3 0-15,25 8-2 16,29 16-18-16,36 15-26 15,36 22-40-15,35 14-46 16</inkml:trace>
  <inkml:trace contextRef="#ctx0" brushRef="#br0" timeOffset="235301.0198">22312 14712 206 0,'0'16'21'16,"-2"-5"-6"-16,-3-3 1 15,-2 2 13-15,2-5-5 0,2-2-12 16,1-2-2-16,2-1 8 16,0 0 29-16,0-9-12 15,3-8-26-15,10-8-5 16,0-4-3-16,2-7 1 15,5-9-1-15,1-3 1 0,3-8 3 16,1-4 1-16,0-5 0 16,1 0 1-16,-1-3-1 15,-1 0-1-15,0 0 1 16,0 8 1-16,-3 4-3 16,-1 8-4-16,-2 8 1 15,-6 12 0-15,0 10-1 0,-5 9 0 16,-2 9-3-16,-2 9 0 15,1 18 5-15,-1 9-2 16,2 15-1-16,2 7 1 16,0 9 1-16,-2 6-3 15,3 2 4-15,-1 2-1 0,-2-2-2 16,-2 0 1-16,-3-6-3 16,0-4-15-16,-7-12-12 15,-11-13-13-15,-7-8-26 16,-9-17 2-16,-6-13-1 0,-10-4-51 15</inkml:trace>
  <inkml:trace contextRef="#ctx0" brushRef="#br0" timeOffset="235519.7344">22022 14432 254 0,'-16'-16'73'0,"3"0"-20"15,8 7-20-15,3 1-5 16,2 1-11-16,3 4-5 15,16-1-10-15,10 4 2 16,12 0-1-16,11 0-2 16,14 4-1-16,11 6 3 0,9 5-5 15,8 1-6-15,3 0-13 16,3 0-19-16,-4-5-71 16,-3-4-27-16</inkml:trace>
  <inkml:trace contextRef="#ctx0" brushRef="#br0" timeOffset="236613.4103">23433 14414 365 0,'6'-7'26'0,"-1"-4"-3"16,-5 2 6-16,-2 2-5 15,-14 0-15-15,-9 3-11 16,-9 4 2-16,-10 0 0 15,-4 2 0-15,-2 13-1 16,-4 2 1-16,2 8-1 0,3 2 0 16,7 5-1-16,6 0-5 15,11 0 0-15,11 0 0 16,11 1 0-16,3 1-4 16,18-6 10-16,9-2-2 15,11-6 3-15,8-4 0 0,10-5 1 16,5-5-5-16,9-5-10 15,6-1-16-15,5 0 1 16,-3-10-7-16,-2-1 11 16,-9-6 13-16,-8-2 24 15,-13-2 17-15,-12 1 4 16,-10 2-12-16,-10 2-7 0,-5 5 3 16,-7 3-2-16,-2 6-6 15,-2 2-5-15,-11 0-3 16,-4 7-1-16,-7 7 0 15,-1 4 1-15,-7 3-1 16,1 1 1-16,4 3 1 0,6-1-4 16,3-3 4-16,7-4-1 15,10 1-4-15,1-3 2 16,13-2 1-16,11-1 1 16,5-4 3-16,7-3-2 15,5-3-1-15,4-2 0 0,-4 0 2 16,4-2-4-16,-5-6 2 15,-3-3-1-15,-3-1 0 16,-7 0 1-16,-5 2 0 16,-8 4-1-16,-5 0 2 15,-3 3-3-15,-1 3 1 0,-3 0-1 16,1 5-3-16,1 5 3 16,1 0 1-16,-2 3 0 15,5-1 0-15,1 1 0 16,0-2 0-16,4-2 0 15,4-3 0-15,2 4 1 0,1-5 0 16,6 2-1-16,-1 0 0 16,4 0 0-16,-2 1 0 15,0-2 1-15,0 0-1 16,0-2-2-16,-4-1 0 16,2-1-1-16,-3-2 2 0,0 0 1 15,-5 0-1-15,2 0-2 16,-4 0 4-16,0 0-2 15,-1 0 2-15,-1 3-2 16,1 3 0-16,-4-1 2 16,2 1-1-16,0 1 0 15,1-2 0-15,-1 1 0 0,1-3 0 16,3-1 1-16,0-2-1 16,0 0 4-16,5-5-3 15,-2-6 1-15,-1-3-1 16,4-6 0-16,-3-6-1 15,-1-6-1-15,-4-7 0 0,1-5-3 16,-1-7 0-16,-4-5 4 16,0 3-1-16,-5-1 1 15,1 8 0-15,-3 10 0 16,-3 7 2-16,0 15 3 16,0 13 0-16,0 4-4 0,-2 24-4 15,-5 12 3-15,0 13 0 16,-1 10 1-16,3 6 2 15,0 3-3-15,5 3 1 16,-2-5-1-16,2-1 0 16,0-6-17-16,0-9-38 15,9-10-61-15,-1-14-73 0</inkml:trace>
  <inkml:trace contextRef="#ctx0" brushRef="#br0" timeOffset="236800.8962">24759 14742 469 0,'28'-14'9'0,"8"-6"1"16,7 4 4-16,9 6-8 0,11 6-5 15,11 4-3-15,12 5-2 16,10 9-52-16,9-1-76 15</inkml:trace>
  <inkml:trace contextRef="#ctx0" brushRef="#br0" timeOffset="237925.804">25559 15002 336 0,'-7'0'37'15,"6"-7"-30"-15,-1 2-6 16,0-1 14-16,2 5-3 0,4-1-10 16,6 0-3-16,8 2 2 15,9 0-1-15,5 0 0 16,12 0-1-16,6 7 2 15,8 2 0-15,8 0-1 0,11 0-1 16,4 4 2-16,4-1-1 16,7 2 1-16,4 0 0 15,1 1-1-15,-9-2 1 16,-10-1-1-16,-10-5-1 16,-10-5 2-16,-16-2-1 15,-11 0 1-15,-12-2 0 16,-8-7-1-16,-4-1-1 0,-7-3-15 15,0-3-19-15,-7-2-11 16,-6 0-4-16,-3-3 38 16,-4 1 11-16,2-2 3 15,0 4 0-15,0 1 7 0,6 2 24 16,0 3-4-16,5 3 6 16,4 4-7-16,1 2-12 15,2 3-4-15,0 0-13 16,9 7 4-16,4 5 0 15,3 6 0-15,4 5-2 0,2 4 2 16,-1 1-3-16,-3 4 1 16,-6 3-2-16,-2-2 1 15,-5 1 1-15,-5 4-1 16,0-1-1-16,-11-1 1 16,-3-2-2-16,-3 0-11 15,0-2-28-15,0 0-12 0,3-2-15 16,1-5 2-16</inkml:trace>
  <inkml:trace contextRef="#ctx0" brushRef="#br0" timeOffset="238363.2814">27799 14730 438 0,'10'-6'-12'16,"-4"1"15"-16,-6 5-1 15,0 11-4-15,-13 16-1 16,-5 8 3-16,-4 13 0 0,-4 14 0 16,-1 15 1-16,0 10-2 15,0 10 1-15,-2 6 1 16,0 3-4-16,-1-6-1 16,-4-13 0-16,1-10 2 15,-2-19 2-15,-1-13 1 16,-1-15-1-16,3-10-1 0,2-15-4 15,5-5-10-15,4-8-1 16,5-17-9-16,4-7 0 16,8-13-42-16,6-5-4 15,11-7-45-15</inkml:trace>
  <inkml:trace contextRef="#ctx0" brushRef="#br0" timeOffset="239209.9776">27461 15252 149 0,'55'-64'60'15,"1"3"-31"-15,-5 10-3 16,-2 8 12-16,-7 12-7 15,-8 12 5-15,-5 8-9 16,-7 8-5-16,-8 3-7 16,-7 0-10-16,-7 10-5 15,0 6 0-15,-11 4-2 0,-9 7-1 16,-7 0 2-16,-7 2-9 16,-3 0-5-16,-3 3-12 0,-3-2-3 15,7 2 1-15,7-2-6 16,7-4 16-16,10-6 1 15,12-1-11-15,2-8 5 16,20-5 30-16,8-6 13 16,8 1 3-16,5-6-9 0,7-4-4 15,6-3-5-15,5-3-3 16,2 1 2-16,-2 0-3 16,-2-6-1-16,-3 1-6 15,-10-1 10-15,-12-2 27 0,-8 6-7 16,-8 2-3-16,-11 3-1 15,-5 2-7-15,-2 6-5 16,-6-1-6-16,-6 4 4 16,-4 0-4-16,-1 0-1 15,1 9 1-15,0 2 0 16,4 3-2-16,-1 2 1 16,4-2 1-16,4 1-4 0,-1-5 3 15,5 1-5-15,1-4 5 16,0-2 1-16,0-3 0 15,5 0 1-15,5-2-1 16,5 0-1-16,4 0-5 0,0 0 3 16,4-2 0-16,-1 0 0 15,-3 1 1-15,3 1-1 16,-2 0 3-16,-1 0-1 16,-4 3-3-16,3 5 4 15,0 4-2-15,-1-2 0 0,2 5 3 16,-5-1-2-16,2 2-1 15,-4-1 1-15,-2-1 0 16,-5-3 1-16,-1-2-1 16,-4-4-2-16,0-2 2 15,0 3-7-15,0-4 6 16,0-2 1-16,1 0 8 0,5 0 8 16,1 0-10-16,4-4-5 15,5 0 0-15,2 1 0 16,6-2-1-16,3 1 1 15,0 1 1-15,4-1-4 0,2 2 2 16,0 2 2-16,-1 0-4 16,0 0 2-16,-1 4 0 15,-4 3 0-15,-3 2 0 16,1 0 0-16,-3-1 0 16,2 2 2-16,-7-5-4 15,2 2 2-15,-2-2 2 0,0 1-2 16,-5-3-2-16,1 3 4 15,-3-5-4-15,-1-1-17 16,-3 0-44-16,-1 0-40 16</inkml:trace>
  <inkml:trace contextRef="#ctx0" brushRef="#br0" timeOffset="239538.0644">29359 15423 361 0,'9'-8'27'0,"2"-2"-7"15,-6 5 1-15,-2 2-9 16,-3 3-6-16,0 0-6 15,0 2-3-15,-8 10 0 16,-4 8 3-16,-5 6-2 16,-1 6 2-16,0 6-6 0,2 1-8 15,3 4-11-15,8 0-16 16,5-1-17-16,0-2 3 16,12-5-5-16,12-6-34 15</inkml:trace>
  <inkml:trace contextRef="#ctx0" brushRef="#br0" timeOffset="240038.0285">29828 15741 307 0,'24'-23'0'0,"-2"-1"19"0,-5 3 19 16,-7 3-13-16,-4 0-12 15,-6 8-8-15,0-1-1 16,-2 4-3-16,-12 7 0 15,-6 0-1-15,-7 2-1 16,-2 10 2-16,-3 4-2 16,-1 6 1-16,1-1 1 15,5 2-2-15,4 4 1 0,5 0-1 16,7-2-3-16,5-2 3 16,6-5 1-16,0-2 0 15,10-7 0-15,8-4 7 16,2-5 4-16,7 0-6 0,5 0-5 15,2-11 1-15,3-7 1 16,4-3-1-16,1-5 6 16,-1-7 0-16,-3-4-4 15,2-8 0-15,-4-7-1 16,-2-3-2-16,-5-2 1 16,-2 2-1-16,-10 7 0 0,-2 7 2 15,-8 12-1-15,-7 11 2 16,0 13 1-16,-9 5-7 15,-9 5 2-15,-4 15-3 16,-5 7 4-16,-1 8-1 16,-1 10 1-16,2 3 0 0,2 7 2 15,1 1-1-15,4-1-1 16,3-1-7-16,-1-4-15 16,0-6-16-16,0-3-39 15,2-12-5-15,0-13-22 16</inkml:trace>
  <inkml:trace contextRef="#ctx0" brushRef="#br0" timeOffset="240241.1563">29552 15226 482 0,'7'-17'8'16,"3"3"-1"-16,-3 3-2 15,-5 6-1-15,2 5-2 16,-2 0-3-16,0 9-56 0,5 9 4 16,3 3-19-16,7 6-68 15</inkml:trace>
  <inkml:trace contextRef="#ctx0" brushRef="#br0" timeOffset="241600.5386">30687 15363 387 0,'3'0'29'0,"2"0"-24"0,-5 0-6 15,0 3 0-15,0 4-2 16,0 6 3-16,-3 1-1 15,-2 4-2-15,0 2-25 16,0-1-43-16,5 3-10 0,0-6-19 16</inkml:trace>
  <inkml:trace contextRef="#ctx0" brushRef="#br0" timeOffset="241788.029">30790 15457 405 0,'0'0'24'0,"0"0"-20"0,0 0-4 16,0 4-3-16,-1 8-6 16,-3 3-25-16,4 2-56 15,0 0-28-15</inkml:trace>
  <inkml:trace contextRef="#ctx0" brushRef="#br0" timeOffset="242116.1688">31731 15705 432 0,'3'0'-10'15,"3"0"14"-15,-4 0-3 0,-2-3-6 16,-10 3 3-16,-3 0-4 16,-6 0-19-16,0 3-44 15,1 1-16-15,4-2-9 16</inkml:trace>
  <inkml:trace contextRef="#ctx0" brushRef="#br0" timeOffset="242303.608">31812 15697 377 0,'12'0'10'16,"-2"0"5"-16,-5 0-2 16,-5 0-2-16,-3 0-13 15,-12 10-11-15,-6-1-26 16,-5 2-66-16,3-7-121 15</inkml:trace>
  <inkml:trace contextRef="#ctx0" brushRef="#br0" timeOffset="244490.9701">30426 16288 222 0,'-4'-8'7'0,"2"-2"2"15,2 2-5-15,0 1 7 0,0 0 13 16,0 3-18-16,0 0-4 15,4 2-1-15,1 2-1 16,2 0-9-16,5 0 5 16,0 0-5-16,6 7-7 15,5 6 14-15,5 2 0 16,5 2 0-16,3-1 1 0,4 2 1 16,4 2 2-16,3-1-3 15,3 2 3-15,9-3-3 16,4 7 3-16,4-1-2 15,5 2 1-15,1 3 0 0,3 2-1 16,-4-1 0-16,-3-2 0 16,-2-1 0-16,-8-4 0 15,-7-5 0-15,-3-2 0 16,-6-5 1-16,-6-6-1 16,-3 1 0-16,-5-3 2 15,0-1-1-15,-5-2 2 0,-4 0 10 16,-1-2-8-16,-4-3 8 15,-3-6 1-15,-3 0-4 16,0-5-4-16,-2 0 5 16,0-4-4-16,3-1-1 15,-3 0-3-15,0-5 0 16,0 2-1-16,0-3 0 0,2-4 2 16,0-2-1-16,1-7-2 15,4-2 1-15,0-8-1 16,0-2 0-16,0-5 1 15,1-1 3-15,3-2-5 0,-4 0 1 16,-3 3 0-16,1-2-1 16,-2 2 1-16,-3 1-2 15,0 5 2-15,-4 2-1 16,3 2 0-16,-2 4 1 16,-2 3 1-16,-1 5 0 0,-1 1 3 15,0 4 2-15,0 6-2 16,-7 1-2-16,-4 4-3 15,-6-3 0-15,-5 3 0 16,-5-1 0-16,-7-2 0 16,-6 3 0-16,-7-3 0 15,-9 3 0-15,-6-3 0 16,-3-1 0-16,-3 0 0 0,-4-6 0 16,0 3-2-16,4-1 2 15,2 0-1-15,-1 0-6 16,8 4 1-16,5-2-5 15,5 5 7-15,6 6 3 0,6 2 1 16,5 2-1-16,5 4 1 16,3 2 0-16,8 4 0 15,1 0-5-15,3 0-4 16,5 7 1-16,-2 4-1 16,2 3 1-16,0 2 5 0,-2 6 5 15,-1 3-4-15,-4 1 5 16,-4 4-3-16,-1 7 0 15,-3 0 0-15,-3 2-1 16,-1 2-1-16,-2 4 4 16,-3 3-1-16,1 0-1 15,-1 6 0-15,-1-1-1 0,0 1 2 16,-1-2-1-16,-4 0 0 16,4-4 0-16,1-2 0 15,0-3-1-15,3 1 3 16,2-2-2-16,5-2 0 0,5-1 1 15,4 1-2-15,4-5 1 16,2 1 1-16,5-2-1 16,2-4 0-16,0 0 0 15,9-3-1-15,5-2 1 16,4-2 2-16,6 1-2 0,3-1 1 16,3-4 1-16,4 3-2 15,4-3 1-15,8 1-1 16,3-3 1-16,5 2-1 15,2-1 0-15,3 1 1 16,2-1-2-16,-4 0-1 16,-5 2-30-16,-6-3-11 15,-14-2-8-15,-15-5-27 0</inkml:trace>
  <inkml:trace contextRef="#ctx0" brushRef="#br0" timeOffset="245256.5802">27429 15923 144 0,'-15'-9'138'0,"-2"0"-130"15,-5 4-6-15,-10 5 3 16,-10 0 0-16,-6 4 4 16,-6 11-2-16,-9 7 1 15,-5 9-1-15,-10-1-1 0,-4 9-6 16,-6 1 3-16,-5 2-3 16,-4-3-1-16,0 0 3 15,5-7-2-15,6-5 1 16,8-7 0-16,14-6-1 15,11-8 2-15,14-1-1 16,10-2 7-16,14-1 15 0,3 1-16 16,9-1-5-16,3 2-1 15,3 3-2-15,16 1-10 16,9 3-53-16,10-4-64 16</inkml:trace>
  <inkml:trace contextRef="#ctx0" brushRef="#br0" timeOffset="247147.0563">26574 16652 243 0,'0'2'-2'16,"10"0"5"-16,11-1-3 16,2 1 23-16,8 2-16 15,8 3-3-15,12 0-4 16,5 4-1-16,13 3 7 0,6 4-5 15,10 5-4-15,10 6 3 16,9 1-6-16,14 8-15 16,6 1-13-16,13 5 1 15,8 3 9-15,8 1 4 16,8 1 2-16,1-1 19 0,7-2 16 16,-2-2-1-16,0 1 4 15,-8-3 25-15,-1 2-23 16,-7 0 0-16,-3 3-13 15,-9-4-1-15,-7 4-9 16,-3-2-5-16,-8-6-16 0,-8-7 16 16,-11-7 4-16,-7-7 3 15,-10-9 4-15,-10-7 13 16,-7-2-6-16,-9-2 6 16,-5-9-2-16,-5-1-3 15,-3-2 0-15,-4-1 4 16,-1-1-9-16,-5-3 0 0,-2-1-3 15,0-5 3-15,0-5-2 16,1-3 4-16,-1-9-4 16,0-4 0-16,0-6-2 15,0-1-4-15,4-8 1 16,-4-2-1-16,0-2 2 0,-2-3 2 16,-2 0-3-16,-1-2-2 15,-4 4 2-15,-3 4-1 16,-6 3 0-16,-1 3 0 15,-6 8-6-15,-9 6-4 16,0 6 11-16,-11 5-8 0,-12 8 13 16,-11 2-4-16,-14 3-3 15,-11 2 2-15,-11-3-1 16,-10 1-1-16,-8-2 0 16,-11-3 1-16,-5-1-4 15,-13-1 2-15,-7-1 1 16,-12-5 0-16,-10 1 1 0,-12-2 0 15,-12 0 1-15,-6-2-1 16,-7-1-1-16,-9-3 2 16,-6-1 0-16,1-3-2 15,-2 0 2-15,2 0-1 16,4-4 0-16,4 2 2 0,8 1-3 16,6 3 0-16,16 0 2 15,4 1-2-15,15 1 2 16,9 5 0-16,12 2-2 15,14 2 2-15,13 8-1 0,13 3 0 16,11 9 0-16,13 6 0 16,11 3-1-16,4 1 1 15,9 14-1-15,7 6-2 16,2 4 3-16,4 7-4 16,4 2 0-16,2 7 3 15,-3 6 1-15,1 6 0 0,-4 6 0 16,-3 7 0-16,-3 6 1 15,-3 2-1-15,0 6 0 16,-5-1-8-16,3-4-7 16,0-6 5-16,6-10 1 15,1-5 7-15,6-10 2 0,7-7-2 16,5-6-1-16,4-6 1 16,8-4 3-16,11-1 12 15,11-2 2-15,9 3-9 16,11-1-1-16,7 5-2 15,15 5-3-15,9 3 3 0,10 2-1 16,13 2-2-16,11 1 0 16,11 3 2-16,11-2-2 15,6 2-6-15,11 4-14 16,1-4-29-16,1 3-36 16,-8-7-21-16</inkml:trace>
  <inkml:trace contextRef="#ctx0" brushRef="#br0" timeOffset="248647.0812">27450 16312 244 0,'-7'-15'11'16,"5"5"12"-16,-1-4-8 16,1 1 6-16,0 3-16 0,2-2-4 15,0 4-4-15,0 0-16 16,0-1-24-16,9 4-11 15,3-2 7-15,5 4 18 16,-1 3 27-16,2 0 5 16,-2 0 11-16,0 0 14 15,-3 0 8-15,-4 0 16 16,-4 0-25-16,-3 2-3 0,-2 3-19 16,0 2-5-16,-4 0 1 15,-6 2-4-15,-10 1 0 16,-4-3 2-16,-5-1 8 15,-3-2-5-15,-7-4 0 16,1 0-2-16,-4 0-3 0,5-10-1 16,1-2 5-16,6 1 0 15,6-1-2-15,5 2 3 16,6 0 5-16,6 3 14 16,3 2 4-16,4 2 15 0,0-3-13 15,4 4-8-15,6 2-13 16,5 0-12-16,3 0 14 15,2 14-6-15,5 3-4 16,0 7 4-16,0 4-2 16,2 5 1-16,0 4-2 15,3 6-10-15,3 2-15 0,4 5-15 16,5 4-17-16,10-7-36 16,3 1-35-16</inkml:trace>
  <inkml:trace contextRef="#ctx0" brushRef="#br0" timeOffset="249068.9308">28566 16417 316 0,'0'5'-6'15,"3"0"2"-15,4 2-3 16,-2 4 7-16,4 6 1 16,4-2-3-16,3 7-8 15,4-1 4-15,4 1-4 16,-4 1 11-16,6-2 0 0,-4-3 3 15,-5-2 1-15,-2-1 1 16,-5-3 3-16,-4-3-5 16,-6-4-8-16,0 1 1 15,-9-3 6-15,-10 1 6 16,-7-4 9-16,-8 1-4 0,-6 1-4 16,-3 0-3-16,-4 0-5 15,-1 2 0-15,-2 3-1 16,4 2-2-16,4 1-36 15,9 3-51-15,12-1-5 16</inkml:trace>
  <inkml:trace contextRef="#ctx0" brushRef="#br0" timeOffset="249381.406">29455 16497 409 0,'0'0'-11'0,"8"-2"12"15,-8 2-1-15,-16 0-5 16,-11 12 7-16,-12 6 0 15,-9 4-3-15,-7 10 5 16,-9 2-6-16,-9 10 5 0,-3 6-3 16,-5 6 0-16,-6 3-13 15,9-2-46-15,-2-1-22 16,11-12-12-16</inkml:trace>
  <inkml:trace contextRef="#ctx0" brushRef="#br0" timeOffset="250490.6959">30090 16635 287 0,'10'-24'55'0,"0"-1"-49"16,-7 6-3-16,-3-3 3 16,0 6-3-16,0 2 0 15,-5 0-5-15,-3 3 4 16,1 2-2-16,-3 3-2 16,-2 3 4-16,0 3-4 15,-2 0 1-15,1 2 0 0,-2 5-2 16,0 6 1-16,1 3 2 15,-1 1-3-15,1 3 3 16,-1 3-4-16,1 2 4 16,-2 4 1-16,0 1 0 15,-4 2 0-15,4-1 0 0,-4-1-1 16,2-2-1-16,0-1 4 16,2-4-2-16,0-1-4 15,1-6 6-15,3-2-3 16,-3-1 0-16,1-1 1 0,2-3-2 15,-3 2 0-15,-1-2-7 16,2 0 3-16,-2-1-5 16,1 0-10-16,1 4 8 15,-1-1 7-15,3 0 2 16,-5 4 4-16,7 0-2 16,-5 1 1-16,1 3 0 15,-2 3 1-15,0 1 0 0,-4 2 0 16,-1-2 1-16,-1 1-2 15,-3-3 0-15,-1-3 2 16,-1-4-4-16,7 1 4 16,-1-3-4-16,8-2-35 0,8 0-27 15,5-7 8-15</inkml:trace>
  <inkml:trace contextRef="#ctx0" brushRef="#br0" timeOffset="251209.3863">30090 17148 372 0,'7'0'2'16,"-6"0"-3"-16,-1 0 2 15,-8 0 0-15,-8 6 1 16,-4 1-1-16,0 0 0 15,-1 4-2-15,3 0-20 16,1 3-13-16,7 0-1 16,6 2-5-16,4-2-1 0,2 0 8 15,10-3-21-15,8 0 21 16,0-3 30-16,6-2 23 16,-2-4-4-16,3-2-4 15,4 0 5-15,-3 0 1 16,3 0-2-16,-2 0 4 0,1-3 6 15,-6-3 9-15,-1-1-22 16,-5 0 0-16,-3 0 1 16,-7 1 0-16,-2 3-9 15,-6 0 0-15,0 0-15 16,-4 2-11-16,-6 1 21 0,-4 0 0 16,-1 0 1-16,-2 1 0 15,3 6-2-15,1 3 1 16,-1-3 0-16,6 4-1 15,0-1 1-15,6 1 0 16,2 0-4-16,0-3 2 16,11 2 8-16,3-2-4 0,3-4 0 15,0-2 2-15,7-2 1 16,-2-2 0-16,4-10-1 16,1-3 0-16,0-5 1 15,-2-3-1-15,0-4-2 0,-1-6 3 16,-3-5-5-16,-1-5 6 15,-3 4-5-15,-5 0 0 16,-3 5 1-16,-4 10 0 16,-2 9 5-16,-3 10 4 15,0 5-9-15,-8 5-8 16,-6 16 6-16,-5 8-1 16,-4 8 2-16,0 9 0 0,-2 3 2 15,1 4-3-15,2 1 2 16,-2-1-1-16,2 2-1 15,-1-6-14-15,4-5-26 16,5-12-24-16,4-10-19 16</inkml:trace>
  <inkml:trace contextRef="#ctx0" brushRef="#br0" timeOffset="251396.8771">30181 17040 377 0,'0'-20'3'16,"0"8"14"-16,4-3 5 16,-1 7-4-16,1 2-12 15,-1 4-4-15,2 2-4 0,3 2-20 16,8 10-54-16,6 6-46 16,7-4-68-16</inkml:trace>
  <inkml:trace contextRef="#ctx0" brushRef="#br0" timeOffset="251881.2228">30837 16807 424 0,'16'-28'-30'0,"0"1"34"0,2 6 8 16,-6 7 11-16,2 3-9 15,-2 6-9-15,4 3-8 16,-2 2 10-16,5 5-13 16,0 10 2-16,1 1 0 15,0 3 3-15,-3 1-2 0,-2-3 5 16,-6-1-2-16,-4 1-8 16,-5-5 2-16,0 3-1 15,-5-3-1-15,-7 2 1 16,-7 0 8-16,-4 4-1 15,-3 2 1-15,-4 1-1 16,-2 1 0-16,-2 3 0 0,3 1 0 16,-1 1 0-16,5 2 0 15,4-4-1-15,5 0 1 16,6-4 0-16,0-3 0 16,4-2-1-16,2-2 0 0,3 2 1 15,-2-1 2-15,0 3 1 16,0-1 0-16,-2 5 1 15,-2 0 0-15,-2 0-3 16,-1 0 1-16,-7 1-1 16,-3-6 2-16,-9-1-2 15,-12-10 2-15,-15-6-2 0,-14-12-20 16,-9-24-43-16,-2-26-147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20:15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6886 7602 202 0,'-11'0'15'15,"4"0"-12"-15,0-4 0 16,-3-1 15-16,0-2-8 16,1 2-5-16,1-2-4 0,-4-1 0 15,5 1 0-15,-2-1 0 16,2-2 3-16,0 1 3 16,1-3 1-16,-1 3 15 15,4-3-5-15,-1 1 5 16,4 0-5-16,0-2-5 0,0 0 2 15,0-4-5-15,2 3 1 16,5-4 1-16,2-2-3 16,1 1 0-16,3-3-5 15,1-1 0-15,6-2-2 16,4-1 4-16,1-1-5 16,6-2 2-16,1 3-3 0,6-5 0 15,3 2 2-15,2-1-2 16,3 0 0-16,3 1 2 15,3 1-2-15,2 1 1 16,2-1-1-16,1-1 0 0,3 2-1 16,1 2 2-16,2-1-1 15,3 1 1-15,-2 0-1 16,6 3 0-16,1 2-4 16,-1 4 6-16,3-5 1 15,1 7-3-15,-1 0 2 16,5 1-1-16,-1 1-1 15,0 2 2-15,4 3-1 0,0 2-1 16,-1 1 0-16,-1 0 0 16,3 4 0-16,-2 0 0 15,3 0 3-15,-2 0-5 16,1 4 4-16,-1 2-4 16,-3 0-2-16,0 6 6 0,-3-2-2 15,1 6 0-15,-4-4 1 16,-1 3-1-16,3 5 0 15,-2-1-1-15,2 3 2 16,-1 1-1-16,-3 0 0 0,1 4 0 16,-5 0 0-16,0 0 0 15,-6 1-1-15,-3 1 3 16,-2-1-3-16,-2 1 2 16,-5-3-2-16,-5 5 1 15,-2-2 0-15,-4 1-2 16,-1 2 2-16,-6-2-1 0,-1 2 1 15,-5 2-1-15,2 0 1 16,-5-2 0-16,-2 0-1 16,-4 0 2-16,0 1-1 15,-4-3 0-15,-4 0-1 16,-4 0 1-16,-1 5-1 0,-2-5 0 16,0 2 2-16,-7-4-1 15,-3 1 0-15,-4-1 0 16,1 0 2-16,-4-2-2 15,-2-1 0-15,-1 2 1 0,-2-4-1 16,-3 4 1-16,-2-2-1 16,-1 1-1-16,-6-1 2 15,0 0-1-15,-7 2 0 16,0-3 1-16,-1 2-2 16,-5-2 2-16,-4 2-1 15,1-6 1-15,0 2-1 0,-3 0 1 16,0-2-1-16,-1-2 0 15,-2-1 2-15,0 1-2 16,-3-2 1-16,0 0-2 16,-2 0 2-16,-1-2-1 15,-2 1 0-15,3-2 1 16,-2 1 0-16,0-4-1 0,-3 1 0 16,0 0 1-16,-2-2-1 15,-2-2 0-15,-6 0 0 16,3 0 1-16,-3-3-1 0,1 1 0 15,1-1 0-15,2-1 1 16,-1 1 0-16,2-3-1 16,3 1 0-16,-2 0 0 15,2-2 0-15,-4 0 0 16,-1 0 0-16,1 0 0 16,-4-2 0-16,-2-1 0 0,-4-3 0 15,3-1 0-15,2 0 1 16,1 0-1-16,5-2 0 15,3-2 1-15,3 1-1 16,9-5 1-16,4 1-1 16,6-4 0-16,4 1 2 15,3-1-1-15,3-4-1 16,4 1 1-16,-2-3 1 0,1 1 1 16,1-1-1-16,-2-4 1 15,0 0-1-15,2-4-1 16,0 2 0-16,4-6-1 0,3 0 1 15,5 1 1-15,4-2 1 16,1-1 0-16,5-1 3 16,3-1-2-16,-1 0 1 15,3-3-5-15,1 0 1 16,3-4-1-16,1 3 0 0,0-4 0 16,0-1 0-16,8 1 0 15,7-5 0-15,4-1 1 16,5 3-1-16,10-5 0 15,11 2-1-15,18 3-3 16,21 4-1-16,33 5-27 16,37-3-31-16,39-1-122 15</inkml:trace>
  <inkml:trace contextRef="#ctx0" brushRef="#br0" timeOffset="33329.0123">8488 9161 330 0,'-2'-5'11'0,"2"-4"-9"15,0 2 1-15,0 3 14 16,0-1-4-16,0 1-7 0,0-1 1 15,0 1 1-15,0 2 1 16,0-1-7-16,0 1-1 16,0 2-1-16,0 0 0 15,0 0-4-15,0 0-2 16,4 0 1-16,1 0 4 16,2 0 1-16,3 0 3 0,4 0-2 15,1 3 3-15,4 3-12 16,-1 3 14-16,3 0-2 15,1 2-2-15,3 3 0 16,0 2-2-16,3 1 1 0,3 3-1 16,2 2 1-16,1 1-1 15,2 4 1-15,1 1-2 16,6 6 0-16,2 0 2 16,-2 3-1-16,2 5 1 15,3 0-1-15,3-1 0 16,1 2 2-16,1 0-2 0,5 1-1 15,1-1 2-15,1 3-1 16,3 4 1-16,3-2-1 16,3 8 2-16,-1-2-1 15,3-1 1-15,-1 4 0 16,-1-2 0-16,-3 1-1 0,-1 1 0 16,-4-3 0-16,2 1-1 15,0 0 2-15,1 4 0 16,4-1-2-16,6 2 0 15,3 3 1-15,8 6 0 16,1 0 1-16,4 2 3 0,3 1 0 16,3 0-1-16,2 0 1 15,1 3-1-15,1 0-1 16,3 0 1-16,1 1-1 16,-4 2-2-16,0 0 1 15,3 0-2-15,1 1 3 16,-1-2-1-16,3-2 3 0,-1 1 0 15,0 0 0-15,-3-1-3 16,3 2-1-16,-5-4 2 16,-3 2-3-16,-2-5 0 15,-2-3 0-15,-6-6 2 16,-9-7-3-16,-5-4 5 0,-9-11-2 16,-5-5 2-16,-11-7 1 15,-2-6 0-15,-10-5 0 16,-6-5 3-16,-5-4 1 15,-7-5 4-15,-5-1-1 0,-3-1-3 16,-1 0-3-16,-3 0 0 16,-1 0-3-16,-1 0-1 15,-1-3-1-15,-1 1-5 16,-2-1 3-16,0 1-8 16,-3-5-19-16,-9-1-11 15,-9-2 0-15,-2-6-15 0,-8-7-56 16,1-10-99-16</inkml:trace>
  <inkml:trace contextRef="#ctx0" brushRef="#br0" timeOffset="34219.5772">13163 11965 413 0,'12'-5'-5'0,"2"-4"-6"16,-1 7 12-16,1 2 7 16,-4 0-7-16,3 12-1 0,1 5 1 15,-1 2-2-15,1 9 0 16,5 7 1-16,0 5 1 15,3 4 0-15,5 5-2 16,0 8 2-16,7 2-1 16,1 5 0-16,5 4 1 15,5 2 0-15,1-2 4 0,3 1 1 16,2-3 0-16,-5-3 1 16,-1-5-1-16,-5-6-1 15,-5-9-2-15,-8-8-1 16,-5-8 0-16,-6-9-1 0,-7-7-1 15,-3-5 2-15,-4-5-2 16,-2 1 1-16,0-2 2 16,0 0-6-16,-4 0-5 15,-6-8 5-15,2 1 0 16,-9-3 2-16,1-1 1 16,-5 0 0-16,-5-1 0 15,-8-2 0-15,-3 1 0 0,-9 1 1 16,-10 1 0-16,-7 2-1 15,-5 0 1-15,-6 2 0 16,-3 4-1-16,-3 3 1 16,-2 0-2-16,0 0 2 15,-3 0-2-15,2 2 2 0,-2 1-2 16,5-1 2-16,-1 1-1 16,4-1 0-16,9-2 0 15,3 0 1-15,6 0 0 16,7 0 1-16,8 0 1 0,5 0 2 15,9 0-1-15,4 0-3 16,7 0 2-16,8 0-1 16,0 0 1-16,6-2 3 15,3-1 3-15,2-1 8 16,0-2 3-16,0-2-9 16,0-5-6-16,7-1-3 0,2-6-1 15,4-3 0-15,5 0 0 16,5-4-1-16,6-2-1 15,3-4 1-15,7 0 0 16,5-2 2-16,4-1-2 16,6-3 0-16,5-4 2 15,3-2-4-15,2-5 0 0,4 1 1 16,3-5 0-16,-1-1 0 16,-1-2 1-16,-1-4 0 15,-5 1 0-15,-2 2 1 16,-10 5-2-16,-5 1-14 0,0-3-61 15,0-11-217-15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0:56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11702 6418 185 0,'0'-4'73'0,"0"-3"-63"16,0 0 13-16,0 2-5 15,7-1-9-15,6 2-4 0,6 1-3 16,8 1-1-16,9 2-4 16,9 0 1-16,7 0 5 15,11 0-2-15,9 0 1 16,8 0-2-16,7 2 0 16,8 0 1-16,8-1-1 0,8 2 0 15,5-2 0-15,7-1 2 16,1 2-1-16,5 2 0 15,-6-3-2-15,-4 3 3 16,-12-1-2-16,-16 3 2 16,-17-1 2-16,-17-1-3 15,-18 3 0-15,-12 0-1 0,-11 0 0 16,-10 4-3-16,-6-1-5 16,-3-2-32-16,-21 4-47 15,-6-4 26-15</inkml:trace>
  <inkml:trace contextRef="#ctx0" brushRef="#br0" timeOffset="328.0986">12479 6617 47 0,'-122'13'31'16,"10"1"-4"-16,5-1 0 0,12-5 2 16,7 3-6-16,13-6 2 15,10-1 14-15,10-1 4 16,14-3-17-16,12 0-7 15,9 0 0-15,8 0-1 16,7 0-1-16,5 0-3 16,10 0-3-16,17 0-6 0,12 0 0 15,22 0-5-15,18 0 2 16,16-3 1-16,18 2-4 16,11-4 3-16,13 2-1 15,8-5-2-15,9 4 2 16,2-3 0-16,5-1-2 0,-1 1 2 15,-6 3-1-15,-1 0 1 16,-17 2 1-16,-12 2-5 16,-16 2-5-16,-20 4-61 15,-17 0-70-15</inkml:trace>
  <inkml:trace contextRef="#ctx0" brushRef="#br0" timeOffset="2672.0069">14345 6370 254 0,'7'0'43'15,"-1"0"-43"-15,1 0 3 16,0-2 0-16,6 0-1 0,5 2 0 15,11-2-2-15,1 0 4 16,10 0-3-16,4 2 1 16,5 0-2-16,7-1 2 15,3 1-4-15,6 0 3 16,6-2 0-16,5 2-2 16,4-1 3-16,10-2-2 0,4 2 0 15,4-5 1-15,7 5-1 16,4-3 1-16,6 1 0 15,2 0-1-15,5 0 0 16,0 3 1-16,6 0-1 0,-5 0 3 16,3 0-3-16,-4 7-1 15,-3 2 2-15,-10 2-4 16,-11 0 1-16,-9-3 3 16,-15 2 0-16,-17-3-1 15,-12-2-1-15,-11 1 1 0,-11-2 0 16,-7 0-1-16,-8-1-13 15,-8 1-36-15,0-2-4 16,-13 2 3-16,-5-4-31 16</inkml:trace>
  <inkml:trace contextRef="#ctx0" brushRef="#br0" timeOffset="3140.7166">17938 6467 195 0,'-14'-17'-34'16,"7"-3"44"-16,7 4 6 0,0 2 8 16,14-1-14-16,10 5-7 15,8 1 10-15,9 2-8 16,11 0-3-16,9 3-3 15,9 2 3-15,8-1 0 0,6 1-1 16,8 0-2-16,5 1 4 16,10-2-2-16,3 3 2 15,4-1-1-15,1-1 0 16,-5 0 0-16,-8 0 12 16,-8 1-5-16,-13 1-4 15,-11 0-4-15,-11 1 0 0,-13 10-3 16,-13-2-32-16,-10-1-110 15</inkml:trace>
  <inkml:trace contextRef="#ctx0" brushRef="#br0" timeOffset="32750.0674">22015 5675 218 0,'10'-16'9'0,"5"4"14"16,-1 1-4-16,1 0-2 0,1 4 2 15,2 0-15-15,1 1-8 16,-4 0 5-16,2 2-21 16,-2-3-44-16,-3 0 0 15,-2-2-33-15</inkml:trace>
  <inkml:trace contextRef="#ctx0" brushRef="#br0" timeOffset="33093.7558">22234 5453 115 0,'5'-6'20'16,"0"-1"-6"-16,3 2 9 16,-3-1-4-16,1 5-5 0,0-1 24 15,1 2-27-15,3 0-4 16,1 6-3-16,1 7-1 15,4 5-3-15,3 5 4 16,-2 6 0-16,8 5-2 16,-1 5 1-16,3 5-1 15,4 6 2-15,1 4 1 0,2 3 4 16,3 5 5-16,1 1-6 16,3 3-1-16,-3-4-2 15,0-1-1-15,-8-5 2 16,1-4-4-16,-8-10 1 15,-3-8-3-15,-6-4 1 0,-3-5-1 16,-6-5 0-16,-3-6-1 16,-2-5-14-16,0-9-30 15,-11 0-8-15,-5-11-6 16,-3-10-26-16</inkml:trace>
  <inkml:trace contextRef="#ctx0" brushRef="#br0" timeOffset="33499.9654">22030 5579 261 0,'-17'-21'11'0,"7"5"-9"0,5 3 10 15,2 4 25-15,3 6-4 16,0-1-11-16,0 2-2 16,0 2-3-16,0 0-13 15,3 6-7-15,7 8-1 16,0 7 3-16,10 9 2 16,1 11-2-16,6 9 3 0,7 4-4 15,7 7 5-15,5 5-2 16,6 5 2-16,6 4-5 15,4-2 2-15,0 0 2 16,-1-3-2-16,-7-2 2 0,2-7-3 16,-8-6 1-16,-8-5 2 15,-4-11-4-15,-9-3 3 16,-3-9-1-16,-12-8 0 16,-7-6 0-16,-5-12-22 15,-3-2-51-15,-8-30-82 0</inkml:trace>
  <inkml:trace contextRef="#ctx0" brushRef="#br0" timeOffset="34749.8783">19499 12247 407 0,'-4'-7'-10'0,"4"-3"23"16,0 2-10-16,0 2 7 16,4 2-1-16,-3 4-4 15,5 0-5-15,2 0 2 16,2 8-3-16,6 8 0 0,6 5 1 16,-1 6-3-16,5 1 3 15,2 4 3-15,3 4-6 16,1 1 1-16,1 5 4 15,2 3 1-15,5-1-3 0,-3 2 2 16,2-1 0-16,0 1-2 16,-4-1 1-16,-1-4 0 15,-5-7-2-15,-7-2 1 16,-6-9 0-16,-13-6-2 16,-3-11-15-16,-8-6-20 0,-19-10-7 15,-6-18-66 1</inkml:trace>
  <inkml:trace contextRef="#ctx0" brushRef="#br0" timeOffset="35046.7279">19107 12157 407 0,'0'0'11'0,"0"-2"-9"15,10 1 0-15,-2 1 0 16,5 11 1-16,0 6-1 16,2 10-2-16,7 11-2 15,3 8 2-15,9 11 2 16,4 9-2-16,9 7 0 16,6 7 0-16,11 6 0 0,6 7 0 15,7 2-6-15,5-1 2 16,3 6 3-16,-1-4-3 15,2-3-9-15,-6-7-24 16,-12-15-25-16,-11-20-79 16</inkml:trace>
  <inkml:trace contextRef="#ctx0" brushRef="#br0" timeOffset="38078.0015">21095 6517 184 0,'14'-10'119'0,"5"0"-98"0,-3 1-17 15,0 1 10-15,-4 1-1 16,1 1-5-16,-2 1 0 16,-2 2-3-16,0 0-1 15,-2 0-2-15,0 2 0 0,1-1 1 16,0 2-2-16,-1 0-1 15,0 0 1-15,3 0-1 16,-1 2 0-16,-1 6 2 16,-1 0-4-16,1 6 4 15,-1 0-1-15,0 0-1 16,-3 4 0-16,-1 1 2 0,-1 2-2 16,1 3 0-16,-3 2 0 15,0 2 0-15,0 4 0 16,0 2-2-16,0 1 3 15,0 3-1-15,0 5 0 16,0 0 0-16,-3 3 0 16,1 4 1-16,-3 1 1 0,3 7-2 15,-1 1 0-15,1-1 0 16,-1 6 0-16,1 3 0 16,2-1 1-16,-2 5-1 15,2 2 0-15,0 2 1 0,0 2-2 16,0 0 2-16,0-4-1 15,-2-2-1-15,-1-3 2 16,-2-7-1-16,0-1 0 16,-2-6 0-16,2-5 0 15,-2-2 0-15,-1-4 1 0,5-1 1 16,-1-4 0-16,1-1 0 16,1-3 1-16,0-3 0 15,0-6 0-15,1-6-1 16,1-1 0-16,0-7 0 15,0-4-2-15,0-4 1 16,0-1 1-16,0-2 1 0,0 0 3 16,0 0-4-16,5-10-9 15,4-10-86-15</inkml:trace>
  <inkml:trace contextRef="#ctx0" brushRef="#br0" timeOffset="39624.7434">19405 13541 220 0,'0'-8'28'0,"7"2"-20"0,0-1 26 16,-1 2-3-16,0 1-16 15,-1 2-4-15,0 1 5 16,0-3-2-16,2 4-4 16,-2-2-3-16,-2 2-3 0,-1 0-3 15,1 0 2-15,1 6-4 16,-1 6-1-16,5 8 2 15,-1 5 2-15,2 12-2 16,1 9 0-16,2 12 1 16,2 11-1-16,2 13 1 0,3 9-1 15,2 9 0-15,0 9-2 16,5 3 0-16,-4 6 2 16,2 0 0-16,0 2-1 15,-5-5 1-15,1-3 0 16,-4-3 0-16,-2-7 0 15,-3-7-1-15,-2-6 1 16,0-3-1-16,1-10 1 0,0-6 1 16,2-6 0-16,3-3 0 15,-3-10 3-15,1-4-1 16,1-8-2-16,-5-3 1 16,-2-2-2-16,-2-6 0 0,-4-8-2 15,5-10-77-15</inkml:trace>
  <inkml:trace contextRef="#ctx0" brushRef="#br0" timeOffset="47796.4402">7569 8849 429 0,'-12'-24'17'0,"2"1"-6"15,8 4 5-15,0 5-1 0,2 1-6 16,0 4-7-16,0 0-5 16,7 2-3-16,10 0 0 15,10 3-2-15,10 3 1 16,11 1 9-16,13 0-2 0,14 0-3 16,7 0 3-16,9 3-3 15,9 2 4-15,0 3 1 16,4-3-2-16,-3 2-1 15,-4-1-3-15,-9 2 8 16,-11 3-3-16,-11 0-1 0,-12 6 2 16,-13 2-2-16,-7 2-1 15,-7 4-6-15,-3 7-7 16,-2 2-1-16,-7 9 9 16,2 10 2-16,-2 8 3 15,-1 7 0-15,0 12 2 16,-1 10 0-16,-1 6-1 0,-2 8 1 15,2 3 0-15,-5 10-1 16,1-4 2-16,-1 3 0 16,1 4-2-16,-1-4 1 15,0-3 1-15,2-3 2 0,-1-1 0 16,0-7 1-16,-4-1-1 16,-1-1-1-16,-1-6 0 15,-2-4-2-15,0-6 0 16,0-8 0-16,-2-6 0 15,-3-8-1-15,-4-5 1 0,-4-7-1 16,-6-9-1-16,-6-3-2 16,-9-8 4-16,-10-7 6 15,-9-5 2-15,-10-7-1 16,-7-8 2-16,-9-3-1 16,-2 0 3-16,-2-5 10 15,-1-4-1-15,0 4 1 16,-1-1-4-16,-3 5-10 0,8 1-7 15,5 7 0-15,21 7-1 16,32-9-56-16,27-10-167 16</inkml:trace>
  <inkml:trace contextRef="#ctx0" brushRef="#br0" timeOffset="64186.3201">17892 13890 264 0,'5'7'54'0,"-5"-6"-53"16,0 1-1-16,0 1-2 15,0-1 3-15,0 0 1 0,0-2 3 16,0 0 13-16,0-4 14 15,-2-6-15-15,-3-4-10 16,-5-6-3-16,0-3-3 16,-2-6 0-16,-3-1-1 15,-1-4 0-15,0-3-2 0,0-6-2 16,3 2 1-16,1-2 1 16,8 0 2-16,1 0 0 15,3 1 0-15,1 0 2 16,12 1-2-16,7-1 2 15,3 3 3-15,6-1-2 16,9 5-1-16,4 1-1 0,7 6-2 16,7 0 3-16,5 6-3 15,7 4 1-15,5 3 1 16,2 5-2-16,1 0 2 16,5 5-1-16,3 2 0 0,-1 3 1 15,3 0-3-15,3 0 3 16,-6 5-3-16,-2 2 5 15,-5 2-3-15,-2 0 0 16,-10 0 0-16,-8-4 0 16,-8 1 0-16,-4-3 0 15,-10-3 0-15,-11 0 1 0,-5 0-2 16,-10 0 0-16,-7-9-2 16,-1-2-1-16,-9-4-6 15,-7-2-8-15,-2-2 8 16,-8-1 8-16,4 1 2 15,-4-1 0-15,1 0 0 16,0 1 0-16,1 3 2 0,3-1 2 16,1 4-1-16,5-2-1 15,0 6 2-15,6 4 0 16,2-2 4-16,4 5 0 0,3-2 5 16,0 4-1-16,5 0-6 15,7 0-5-15,6 0-1 16,5 6 1-16,6 4 0 15,5 3 0-15,4 5 0 16,3-2-2-16,2 3 2 16,2 1-1-16,1 0 0 0,2 3 0 15,-6-2 0-15,-2 0 2 16,-9-1-2-16,-10-4 0 16,-10 0 0-16,-11-1-3 15,-6-1 0-15,-18-2 4 16,-16 3-1-16,-10 1 2 15,-15-2-1-15,-5 5-1 16,-5-1 2-16,-1 4-1 0,4 1-19 16,11-1-60-16,15-3-98 15</inkml:trace>
  <inkml:trace contextRef="#ctx0" brushRef="#br0" timeOffset="67654.8888">23254 12778 29 0,'14'-12'176'0,"2"-4"-155"16,6-2-12-16,-1-3 16 15,1 3 4-15,6-2-7 16,6 0-19-16,2 2 2 0,8-1-4 16,2 1 2-16,5-3-1 15,3 1-1-15,3-2-1 16,8 1 1-16,0 0-1 15,3-3 0-15,5-1 3 16,6-2-3-16,6 3 2 16,5-1 2-16,5 1-1 0,7 2-1 15,5 2-1-15,8 2-1 16,4 2 1-16,3 2-2 16,9 0 2-16,-2 3-1 15,8 0 0-15,-1-2 0 16,3 2 0-16,-1-1-1 15,0 2 1-15,0-1 1 0,3 0-2 16,-3 1 1-16,0 0 1 16,-2 5-1-16,3-2 0 15,-5 4 0-15,5 2 1 16,-1 1-2-16,-1 0 2 0,4 0-1 16,-2 8 1-16,2 3-2 15,0 4 1-15,-2 5 1 16,4 0-1-16,-9 4 0 15,-5 0 0-15,-4 1 0 16,-11-2 1-16,-6 2-1 0,-11 0 0 16,-5 5 0-16,-6 3-1 15,-4 4 2-15,-4 4 0 16,-3 1-2-16,-1 7 1 16,-6-3 0-16,-5 3 0 15,-6-3 0-15,-7 0 1 16,-6-3-2-16,-9 2 1 0,-9-4-1 15,-11 0 1-15,-3-4-1 16,-9 3 0-16,-3-1-1 16,-1 0 0-16,-11 1-1 15,-3 0 1-15,-6 5 1 0,-2-2-1 16,-9 0 2-16,-2-2-1 16,-4 1 1-16,-6-3 1 15,-5 1 0-15,-5-1-1 16,-4-2 1-16,-7 2 0 15,-3 1-1-15,-1-3 1 16,-7-1-1-16,-4 0 0 0,-3-4 0 16,-4-2 1-16,-3-2 1 15,-1 3-2-15,-4-2 1 16,0-1-1-16,-4-1 0 16,-3 1 0-16,1-3 1 15,-5 4-1-15,2-1 0 16,-4 1 1-16,1-2-1 0,-1-2 0 15,-3 1 1-15,-1 0-2 16,1-3 2-16,-5 0 0 16,-1-2-2-16,0-1 2 15,0 1-1-15,0-3 0 0,3 0 0 16,-1-2 1-16,-1 0-1 16,6-2 1-16,-2-1-1 15,4-3 0-15,0 1 0 16,5-4 0-16,-6-1 0 15,2-1 1-15,-1-5 0 16,2 0 0-16,-2 0 0 0,3-4 0 16,2-6 0-16,2-1 2 15,5 0-2-15,4-5 0 16,6 2-1-16,3-4 1 16,4 0-1-16,3-1 1 0,8-2 4 15,0-1 0-15,5 0-1 16,4-1 1-16,3-2-1 15,2-3 1-15,3-4 1 16,0 0 1-16,1-2-3 16,3-6-2-16,1 3 2 0,1-4-4 15,7 2 2-15,4-1-1 16,4-1-1-16,2 0 1 16,7-2 0-16,5-1 1 15,3-2 0-15,6-3 2 16,2-1 4-16,3 2 0 15,2-5 1-15,0-4-1 0,3-4-3 16,8-1-2-16,5-4 1 16,4-6-2-16,7 1 0 15,5-2 0-15,8-2-1 16,8 0 3-16,11-3-1 16,11-6 0-16,13 0 0 0,17 2 1 15,26 3-4-15,28 6 2 16,36 12-2-16,37 19-25 15,45 16-29-15,40 16-72 16</inkml:trace>
  <inkml:trace contextRef="#ctx0" brushRef="#br0" timeOffset="83326.2438">21716 13673 342 0,'0'-15'61'16,"0"-7"-51"-16,6 1-10 15,-3 3 6-15,2 1 2 16,-2 7-8-16,-1-1 3 15,1 6-2-15,-1 1-2 0,0-1 3 16,-1 3-5-16,1 2 3 16,-2 0-8-16,0 0-16 15,0 11 17-15,2 3 5 16,1 9 0-16,1 11 0 16,7 6 0-16,1 13 2 15,5 9 5-15,6 10-1 0,2 3-3 16,0 3 1-16,2-1-2 15,-5-4 2-15,-4-5-5 16,-3-11-12-16,-7-5-16 16,-3-8-11-16,-3-10-25 15,-2-11 17-15,0-12 2 0</inkml:trace>
  <inkml:trace contextRef="#ctx0" brushRef="#br0" timeOffset="83982.4558">21689 13680 406 0,'0'-33'-8'16,"19"2"14"-16,1 5-2 16,2 4 22-16,5 6-10 0,4 4-17 15,8 2 1-15,8 6-3 16,8 2 5-16,4 2-5 15,7 0-4-15,2 0 7 16,5 0 0-16,3 0 0 16,1 0-5-16,1 0 9 0,0-8-1 15,2-2-1-15,-5-5 0 16,-5-4-1-16,-2-2 1 16,-1-1 2-16,-8 1-2 15,-5-1 1-15,-2 4-3 16,-5 0-1-16,-3 2 3 0,-4 8-3 15,-2 3-3-15,-6 5-4 16,-3 0 3-16,-2 8 5 16,-10 5 5-16,2 4-6 15,-4 4-1-15,-1 3 1 16,-2 5 0-16,3 9 1 16,-2 2 1-16,2 8-1 15,3 6 1-15,4 3-2 0,-2 3 2 16,2 3-1-16,2-1 1 15,-2-2-1-15,-5-5 1 16,-2-9-2-16,-8-7 0 16,-5-5 0-16,-2-7-2 15,-2-2 2-15,-12-3-1 0,-6-1 0 16,-2 2 0-16,-10-1-2 16,-6-3 1-16,-6 2 3 15,-14-4-2-15,-12-3 0 0,-12-3 6 16,-20-6 2-16,-14-3-4 15,-14-2 0-15,-13 0-2 16,-9 0 1-16,-6 0 1 16,2 0-8-16,-1 0-2 15,10 12-18-15,6 1 1 16,14 8 1-16,5 4-16 0,16 5-11 16,13-1-3-16,15-2-87 15</inkml:trace>
  <inkml:trace contextRef="#ctx0" brushRef="#br0" timeOffset="102419.483">2506 17956 155 0,'18'-26'289'16,"4"-9"-286"-16,-5-4-2 15,7 0 2-15,1-5-2 16,-1-3 0-16,2-1-1 0,-4-6-1 16,0 0-2-16,-7 0-3 15,-3-3 0-15,-7 2 7 16,-5-1 4-16,-9 5 1 15,-16-1-3-15,-7 0 3 16,-12 7-1-16,-4 5-3 16,-9 2-1-16,1 8 6 15,-5 8-1-15,0 9 0 0,-4 8-3 16,0 5-3-16,3 17 2 16,-5 9-2-16,10 8-1 15,3 7 0-15,9 3 1 16,8 2-1-16,17-4-4 15,8-2-7-15,12-7 5 0,10-2-10 16,17-5 8-16,9-4 14 16,6-10-1-16,9-3-2 15,0-9 5-15,5 0-2 16,-5-11 4-16,-2-7-2 16,-7-7-1-16,-4-2-3 0,-7 2-1 15,-4-2-1-15,-9 1 1 16,-4 9-1-16,-5 0 0 15,-3 7 0-15,-5 4-1 16,5 6-1-16,-3 0 2 0,4 8-6 16,4 10 2-16,2 4 3 15,7 8 1-15,-3 3-1 16,5 1 0-16,5 1 0 16,2 0 1-16,3-5 0 15,2-5-2-15,7-10 2 0,0-3-1 16,6-7 0-16,-2-5 3 15,5-11-3-15,-4-8 2 16,0-12 2-16,-2-7 1 16,0-6-2-16,-5-7-1 15,-5-9-2-15,-5-2 1 16,-9-6 0-16,-8-3 1 16,-10 1 0-16,-2 2 1 0,-5 8 1 15,-4 10 1-15,-2 9 1 16,4 12 10-16,0 11 6 15,5 10-9-15,2 8-7 16,0 3-11-16,0 18-5 0,9 13 9 16,2 11 1-16,5 12 0 15,4 9 0-15,1 4 1 16,1 1-7-16,3-3 0 16,-1-8-6-16,-4-6 4 15,-1-12 2-15,-2-10 5 0,-7-11 1 16,-3-5-1-16,-2-9 2 15,-3-5-1-15,0-2 2 16,-1-4 4-16,4-11 7 16,0-4-13-16,9-4-2 15,4-2-1-15,8-2-7 16,8 4 4-16,8 3 2 0,11 7 4 16,4 4 0-16,4 5-1 15,0 4 0-15,-3 1 2 16,-7 14-1-16,-9 1 0 15,-6 6 0-15,-11 2-3 0,-11 5-1 16,-8 0 2-16,-6 0 0 16,-6 4 1-16,-12-6 1 15,-11-4-2-15,-8-6 6 16,-10-6-2-16,-10-5-1 16,-6-6-1-16,0-4 0 15,0-14-3-15,6 0 0 0,6-8-1 16,14 4 3-16,10-6-8 15,11 6-35-15,14-1-55 16,4 2-156-16</inkml:trace>
  <inkml:trace contextRef="#ctx0" brushRef="#br0" timeOffset="102778.851">4586 17117 451 0,'2'-13'55'16,"-2"-1"-50"-16,0 4 19 15,0 7-1-15,-2 1-17 0,-7 2-2 16,-4 0-4-16,-4 13-7 15,-5 4 9-15,-5 5-2 16,-2 6-2-16,2 1 2 16,8 4 0-16,0-2-3 15,11 0-5-15,6 2-2 0,2-1 0 16,14-1 3-16,9-2 6 16,6-3 0-16,7-2 1 15,3-8-6-15,5 1-8 16,0-6-24-16,3-8-50 0,-2-3-53 15</inkml:trace>
  <inkml:trace contextRef="#ctx0" brushRef="#br0" timeOffset="102966.3054">4997 17400 597 0,'1'0'32'0,"1"0"-29"16,-2 0 0-16,0 0-6 16,0 0-5-16,2 5-16 15,6 1-20-15,4 0-19 0,10-3-19 16,7-3-85-16</inkml:trace>
  <inkml:trace contextRef="#ctx0" brushRef="#br0" timeOffset="104106.8373">5870 17195 194 0,'16'-9'312'0,"-6"-2"-297"0,-7 3 0 16,-3 2 12-16,0 4-24 15,-3 2-6-15,-4 0 1 16,-5 0 2-16,-6 9-25 15,-2 5 10-15,-3 9 19 16,-2 2-1-16,1 7-2 16,5 3 0-16,4-2-1 15,8 4-4-15,7 1-6 0,0-3 0 16,14-6 0-16,8-2 4 16,3-9 1-16,6-4 0 15,1-6-1-15,2-6 4 16,-2-2 8-16,2-1-6 0,-5-12 1 15,-2-2 4-15,-3-3-4 16,-5-4 2-16,-6 2-2 16,-3 1 5-16,-3 1-4 15,-2 8 1-15,-4 0-2 16,1 8 2-16,0 2-2 16,0 0-2-16,3 4-4 0,4 11 2 15,4 0 3-15,2 5 0 16,4 0-1-16,3 0-2 15,0-6 3-15,2-3-2 16,3-3 2-16,-4-2 1 0,-2-5 0 16,-1-1 3-16,-4 0 0 15,-3 0 1-15,-4-8 1 16,-4-5-1-16,-5-4-2 16,0-3 1-16,-7-4-6 15,-10-1 0-15,-5 4 11 0,-5-2-5 16,-4 4-5-16,-4 2 1 15,-3 5-2-15,0 3 1 16,2 2 1-16,5 3 0 16,9 3 0-16,7 1-14 15,6 0 2-15,9 0 3 16,4 0-6-16,15 0 9 16,8 0 6-16,9 0 5 0,7 0-3 15,2 0 1-15,5 0-6 16,-1 0 7-16,-1 5 1 15,-4 3-2-15,-3 2 1 16,-7 4 0-16,-4 3-3 0,-3 2 1 16,-5 0-3-16,-6 1 1 15,-6 0-1-15,0-1-4 16,-7-7-7-16,-3 0-5 16,0-5-3-16,0-1-1 15,0-6 8-15,-5 0 9 0,-1 0 9 16,1-2-4-16,3-9 1 15,2-2 9-15,0 1 8 16,0-5 1-16,10-1 1 16,0 3-7-16,2 1 6 15,3 3-10-15,-3-1-9 16,3 7-1-16,-1 5 2 0,3 0-1 16,2 2-2-16,-1 11 2 15,1 1-3-15,2 0 3 16,-5 1-2-16,2 2 1 15,-4-2 1-15,-3-5-5 16,1-2-4-16,-4 1 3 0,2-6-2 16,-3-3 2-16,0 0 4 15,3-6 2-15,0-4 1 16,-1-1-2-16,4-3 2 16,-1 0 6-16,2-2 3 15,-6 5-1-15,4-2 1 0,-4 5 1 16,-1-1-4-16,0 9 4 15,4 0-7-15,4 7-5 16,0 8-2-16,9 7 0 16,6 6 3-16,10 0-1 15,3 5 1-15,5 0-1 16,12-5-10-16,1-6-23 0,1-14-25 16,-2-8-124-16</inkml:trace>
  <inkml:trace contextRef="#ctx0" brushRef="#br0" timeOffset="105544.2418">795 16973 375 0,'-27'-28'6'0,"4"-4"-5"16,-8-4-1-16,0-1-11 15,-1-2-37-15,7 1 0 16,4-1 28-16,3 3 21 16,7 2 8-16,3 7 31 0,3 4-24 15,3 5 7-15,-1 6 11 16,3 8 2-16,0 4-17 15,0 4-19-15,0 16-6 16,0 10 8-16,-2 9-2 0,-1 11 0 16,-1 7 0-16,-1 8 1 15,1 4 0-15,0 2-1 16,2-1 0-16,2-2 1 16,0-6-2-16,0-10-1 15,0-7-4-15,-1-12 5 16,1-8 1-16,0-7 0 15,-2-5 0-15,0-7 1 0,2-4-1 16,0-2 1-16,0-5 4 16,2-9 8-16,7-6-23 15,0-6 7-15,-2-5 5 16,4 5 3-16,0 1-4 16,-4 5-1-16,2 4 8 0,0 12 7 15,5 4-8-15,1 4-7 16,2 14-3-16,4 3 3 15,1 6 2-15,0 3-1 16,2 2 0-16,-3-2 0 0,-1-4-2 16,1 0-4-16,-4-8-7 15,0-5 6-15,3-10 4 16,-4-3 0-16,3-6 0 16,-4-9 4-16,2-8-1 15,-3-9 0-15,-3-3 1 16,-2-7 5-16,-6-1 8 0,-1-9-9 15,-2 0 1-15,0 2 1 16,-2 5-7-16,-3 5 0 16,2 10 5-16,-3 8 19 15,5 10 3-15,-4 6-10 16,5 6-15-16,0 2-8 0,0 12-44 16,0 8 49-16,0 6 2 15,5 8-1-15,2 5-3 16,1 0-10-16,3 0 2 15,4-4 2-15,-2-4 0 16,6-8-4-16,-1-8 7 0,1-6-8 16,1-5 11-16,1-6 4 15,-2-4-6-15,-1-10 1 16,-2-7 11-16,-5-8-1 16,-2-7 1-16,-4-5 1 15,-3-5 21-15,-2 3-28 16,0 3-2-16,-4 5-3 0,-1 10 5 15,2 9 24-15,1 7-10 16,0 7-2-16,0 2-10 16,2 7-17-16,0 8-5 15,2 8 21-15,3 4-3 16,6 3 0-16,2 4 0 0,-3 0-3 16,4-2-9-16,3-2 1 15,-3-1 0-15,1-8-2 16,-8-1-15-16,-4-8 0 15,-3-3-9-15,-10-3-15 0,-14-6 24 16,-5-7-35-16,-10-10-74 16</inkml:trace>
  <inkml:trace contextRef="#ctx0" brushRef="#br0" timeOffset="106169.4099">1012 17115 150 0,'-32'-27'110'0,"10"2"-32"16,5 5-43-16,5 4 26 15,9 9-4-15,3 2-28 0,15-1-27 16,13 1-5-16,10-2-1 15,14-2 0-15,9-2 4 16,8-1-11-16,0-1 6 16,-1-1-4-16,0-4-3 15,-3 0 4-15,-7-3 1 0,-13 3-7 16,-7-2 1-16,-11-1 4 16,-12 1 1-16,-3 4 11 15,-7 2-2-15,-5 3 3 16,0 4 4-16,-4 7 4 0,-4 0-12 15,1 16 0-15,-1 9 0 16,-3 11 1-16,2 12-1 16,2 14 2-16,7 10 0 15,0 6 3-15,1 8-2 16,13 3 0-16,-2-1 0 16,2-1-2-16,1-4 0 0,-5-4 0 15,0-9-1-15,-5-13 1 16,-2-11-2-16,-3-12 1 15,0-14-14-15,-1-10-30 16,-16-10-18-16,-7-14 52 16,-2-13-22-16,-2-11-58 15,-3-7 53-15,0-13 40 16,6-2 11-16,3-4 11 0,10 0-23 16,5 5-1-16,7 2 22 15,2 11 45-15,14 4-26 16,5 10-12-16,3 6-7 0,2 4-6 15,1 11-12-15,-2 4-2 16,-1 6 2-16,-2 1-5 16,-5 3-1-16,2 7 1 15,-7 7 0-15,-5 0 0 16,-6 3-2-16,-1 0 5 0,-8 3 2 16,-13 0-1-16,-12 2-1 15,-5-2 3-15,-6-2-3 16,-5 1-4-16,3-8-8 15,-1-3-12-15,11-10-58 16,10-1-52-16</inkml:trace>
  <inkml:trace contextRef="#ctx0" brushRef="#br0" timeOffset="106388.1705">1786 17070 485 0,'0'2'110'0,"0"-2"-96"16,0 0-12-16,-7 0-4 16,0 0-4-16,-4 8-19 0,-1 5 0 15,0 3-22-15,4 2-20 16,4 0-65-16,4-1-36 15</inkml:trace>
  <inkml:trace contextRef="#ctx0" brushRef="#br0" timeOffset="106560.0529">1835 17430 288 0,'0'10'62'0,"0"-8"-38"15,0 4 23-15,0 0-21 0,0-2-16 16,0-1-5-16,0 0-4 15,0 0 0-15,2 0 0 16,5-3-3-16,0 0-24 16,6-8-42-16,-4-13-48 15</inkml:trace>
  <inkml:trace contextRef="#ctx0" brushRef="#br0" timeOffset="106856.8573">1402 16584 512 0,'-2'-10'17'0,"0"3"0"16,2 7-12-16,0 17-13 16,10 14-2-16,5 15 9 15,11 15 1-15,6 14 0 0,5 13 0 16,10 6 0-16,6 0 0 15,2 5 0-15,4-7-2 16,2-4-9-16,-2-10-1 16,3-7 0-16,-3-3 1 15,-3-7-3-15,-4-10-11 16,-4-6-23-16,-7-13-18 0,-10-14-5 16,-10-16-50-16</inkml:trace>
  <inkml:trace contextRef="#ctx0" brushRef="#br0" timeOffset="107138.2999">1484 16369 505 0,'12'-11'1'0,"3"9"-6"15,11 4 3-15,8 23-1 16,10 14 4-16,12 14-1 16,9 19-1-16,7 16 4 0,1 13-3 15,12 14 0-15,1-1 2 16,1 1 1-16,-4 0-5 16,-3-2 2-16,-5-10-3 15,-7-3-22-15,-9-6-22 16,-5-11-76-16,-8-22-68 15</inkml:trace>
  <inkml:trace contextRef="#ctx0" brushRef="#br0" timeOffset="109692.9302">6905 16786 181 0,'-13'-19'21'0,"6"4"-16"0,0 6 9 16,2 2 15-16,5 7 12 16,0 0-33-16,2 7-9 15,11 13 4-15,6 7-2 0,8 10 4 16,7 13 1-16,12 13-2 16,10 8 2-16,8 8-4 15,9 10 3-15,9 5-2 16,3 2-1-16,1 1-1 15,1 3-1-15,-4-2-1 0,-8-6 2 16,-3-5-6-16,-7-6-29 16,-9-10-20-16,-3-8-28 15</inkml:trace>
  <inkml:trace contextRef="#ctx0" brushRef="#br0" timeOffset="110895.9746">8274 17022 100 0,'0'-2'19'16,"0"0"-9"-16,4 1-7 16,-2 1-3-16,1 0 0 15,-1 0-6-15,0 0-2 16,1 0-8-16,-1 0 0 16,-1-2 9-16,-1 2 4 15,2 0 4-15,0 0-1 0,-2 0-1 16,2 0-2-16,0 0-49 15</inkml:trace>
  <inkml:trace contextRef="#ctx0" brushRef="#br0" timeOffset="113739.4543">8266 17236 396 0,'0'-32'12'0,"0"3"7"0,-3 6 6 16,-2 7 13-16,3 7-18 16,0 5-5-16,1 4-10 15,1 13-9-15,0 13-3 0,0 10 4 16,0 16 4-16,0 12-1 16,3 12 1-16,0 4 0 15,3 14 0-15,-5 2-1 16,1 0 1-16,-2-3-1 15,0-9-8-15,0-12-22 16,-5-14-4-16,0-20 7 0,0-15 6 16,-4-16 6-16,-3-7 25 15,2-21 4-15,-4-15-12 16,-6-12 0-16,2-13 2 16,2-9 7-16,1-5 2 15,6-4 0-15,6-6 5 0,1 2 4 16,2 1 0-16,5 2-19 15,12 9-2-15,2 6-2 16,10 13-1-16,5 15 2 16,3 16-10-16,4 8 14 15,-2 13-6-15,0 2 6 0,-8 19-4 16,-4 9-2-16,-5 8-1 16,-7 6-1-16,-9 5-10 15,-6 1-6-15,-4-4-5 16,-17-4 9-16,-4-8-9 15,-6-12-4-15,-1-11 29 0,-6-10 4 16,8-1 17-16,1-16-4 16,6-7 1-16,10-7-1 15,7-2 1-15,6-5-1 16,12-3-10-16,8 3 0 16,11 0-8-16,6 1 6 15,0 7-3-15,4 6 0 0,0 8-4 16,3 12-1-16,-3 3 5 15,4 14-4-15,-2 10 2 16,-4 4 0-16,-2 4-2 16,-5 2-9-16,-9-2-13 0,-5-1-17 15,-6-8 6-15,-4-8 4 16,-4-3-2-16,3-9 28 16,-2-3 8-16,0-8 34 15,0-5-30-15,5-4 11 16,-1-4 9-16,1 2-10 15,3-1 6-15,-1 3-2 16,3 4-8-16,-4 1-5 0,1 2-1 16,-2 5-1-16,-2 3 1 15,-1 2-5-15,3 2-4 16,0 8 1-16,-1 3 0 16,4 4 0-16,-2 0-4 0,-1-1-1 15,0-2-2-15,2 1 4 16,-2-7 3-16,5-1 0 15,-1-3 2-15,3-2 0 16,-3-2-1-16,-1 0 1 16,-3 0-1-16,-1-6 3 0,-6-4-1 15,-3-5 0-15,0 1-4 16,-10-4-7-16,-6-2 3 16,-7-2-11-16,-6-1 2 15,-5 1-14-15,-2 4-12 16,-2 4-7-16,7 4 32 0,2 4 24 15,10 6 21-15,8 0-19 16,9 6-5-16,2 4-4 16,10 2 0-16,7 3 6 15,12-5 4-15,3 2 0 16,6-2-3-16,4-3-3 16,4-1-1-16,1-6-1 0,5 0-3 15,0 0 2-15,0-4-1 16,2-5-11-16,-8-1-4 15,-5 2 6-15,-6 3 6 16,-9-1 3-16,-7 5 1 16,-7 1-1-16,-2 5-4 0,-5 13-2 15,0 9 6-15,0 8 8 16,-1 13 2-16,2 13 4 16,1 9-2-16,0 10-4 15,2 7 1-15,-1 2 3 16,-5 2-6-16,-3-2-2 0,-2-6-4 15,-16-10 0-15,-4-13-2 16,-1-14-14-16,-4-15 5 16,0-15 0-16,2-16 3 15,5-5 14-15,4-24 0 16,3-10-1-16,10-7-5 16,3-10 0-16,11-1-6 0,16-4 2 15,7 3 1-15,9 1 2 16,6 3 1-16,6 6 2 15,4 5 4-15,2 2-4 16,6 2-3-16,-7 3 0 16,1-2 0-16,-10 1-3 0,-6-1 4 15,-10 4 1-15,-13-1 1 16,-7 0-1-16,-10 6-1 16,-5 5-1-16,0 5-3 15,-12 3-3-15,-5 11 4 16,-4 5 4-16,-2 5-3 0,-1 13 1 15,-3 7 1-15,5 5 4 16,3 5-1-16,4-1 1 16,9 1-4-16,6-2-1 15,5-2 2-15,18-3-6 16,13 1 3-16,13-8-7 0,7-6-36 16,2-11-116-16</inkml:trace>
  <inkml:trace contextRef="#ctx0" brushRef="#br0" timeOffset="114192.5463">10577 17297 443 0,'7'-2'24'0,"-7"-1"-3"16,0 3-19-16,0 5-11 15,-7 9 9-15,-3 4 0 0,0 5 1 16,-4 4 0-16,6-1-1 15,3 3-3-15,5-1-3 16,0-3 4-16,13-3-2 16,8-3 0-16,4-6 2 15,2-6 3-15,2-6 1 0,-1-1 7 16,3-11-1-16,-5-8-5 16,1-8-2-16,-3-3 2 15,-2-9-2-15,-7-2-1 16,-2-5-1-16,-2-3-5 15,-8-2-9-15,-3-5-3 16,0 8-6-16,0 7 10 0,0 8-2 16,-1 10-4-16,-1 11 40 15,-2 12-5-15,3 12-21 16,1 16 3-16,0 6 5 16,0 10 6-16,0 5 0 0,0 4-5 15,0 1-3-15,0-1 2 16,0 1-1-16,0-3 0 15,5-5-1-15,3 1-7 16,6-8-16-16,-6-10-53 16,3-12-45-16</inkml:trace>
  <inkml:trace contextRef="#ctx0" brushRef="#br0" timeOffset="114411.2928">10910 17179 538 0,'29'-7'3'0,"-2"-6"-4"16,0 6 4-16,-4 3-3 0,4 3-8 15,-4 1-11-15,1 0-10 16,-1 0-27-16,-7-4-63 15,-3-3-76-15</inkml:trace>
  <inkml:trace contextRef="#ctx0" brushRef="#br0" timeOffset="114645.6872">9613 16775 497 0,'0'2'24'0,"0"-2"-33"0,0 6-37 15,2 4 4-15,3 4-62 16,5 3-22-16</inkml:trace>
  <inkml:trace contextRef="#ctx0" brushRef="#br0" timeOffset="115051.8719">11500 16981 434 0,'0'0'32'16,"0"0"-22"-16,0 2-9 16,-3 13-1-16,-2 9 0 15,0 8 3-15,-4 9-2 16,1 7 1-16,1 4-1 0,3 7-1 15,4 3 1-15,0 1-22 16,14-8-58-16,1-7-95 16</inkml:trace>
  <inkml:trace contextRef="#ctx0" brushRef="#br0" timeOffset="115551.8517">11346 16647 215 0,'18'18'20'0,"2"3"-17"16,5 8 1-16,5 8 3 15,5 10-1-15,5 11 0 16,7 10 12-16,8 5-12 15,4 4 1-15,5 7 22 0,9 0-4 16,-2 0-10-16,1-2 0 16,2-1 5-16,-6-4-11 15,-7-8 0-15,-13-13 6 16,-6-6-4-16,-15-12 7 16,-11-12-8-16,-13-4-5 0,-3-7-2 15,-7-3-5-15,-11-6-4 16,-6-4-3-16,-5-2-18 15,0-10-32-15,0-10-59 16,1-7-135-16</inkml:trace>
  <inkml:trace contextRef="#ctx0" brushRef="#br0" timeOffset="118739.0927">12605 17905 488 0,'0'-4'9'0,"0"-12"-6"16,0-2-1-16,0 0 0 16,10-5-3-16,2-4-12 15,8-3 10-15,7-6 0 16,5-5-39-16,11-3 47 0,1-6-2 15,7-6-1-15,0-2 2 16,-2-7-1-16,0-2 3 16,-10-8-1-16,-5-2 1 15,-7 0 0-15,-5 4-8 16,-8 6 4-16,-6 9-2 0,-4 12-2 16,-4 14 4-16,0 9-1 15,-12 12-4-15,-2 9-28 16,1 2-19-16,-2 13 25 15,4 14 0-15,1 3-13 16,3 11-4-16,4 7 34 0,3 5 0 16,0 8 10-16,0 3 13 15,0 5-2-15,7 4 8 16,2-1 5-16,0 2-2 16,-2-2 1-16,0-4-7 15,-3-7 1-15,-4-10 2 16,-2-9-3-16,-12-9-1 0,-4-8-1 15,-9-3-7-15,-7-9-5 16,-6-5-5-16,-4-1-4 16,0-5-17-16,2 1-10 15,6-3-20-15,9 0-9 16,12 0 1-16,15 0 24 0,3-6 19 16,19-1 13-16,9-3 31 15,8-2 17-15,10-2-1 16,5-4-10-16,5-2-5 15,0-1-10-15,0-6-6 16,-1 0 6-16,-10 2 4 0,-5-3-15 16,-5 1-4-16,-10 2 0 15,-6 0 2-15,-5 0-5 16,-8 2-1-16,-6 4 0 16,-3-1-18-16,-3 4 0 0,-12 0 9 15,-4 7 13 1,-1 6 3-16,-6 3 1 0,4 0-4 15,0 14 1-15,2 4 1 16,2-3 0-16,5 4-2 16,4-6-1-16,8 2-4 15,1-3 1-15,0-2 5 16,10-5 2-16,5-2 4 0,6-3-5 16,2 0-4-16,6 2 4 15,4-7-5-15,1-4 0 16,0-3 0-16,0 1-6 15,-1-2 2-15,-9 3 2 0,0-3 2 16,-8 6-2-16,-2 0-3 16,-5 6 3-16,-3 1 2 15,-2 0-1-15,-1 1-10 16,1 7 2-16,3 4 9 16,-2-1 0-16,3-2 1 0,-1 1-1 15,5-3-1-15,-4-3-3 16,6-1 2-16,1-2 7 15,2-1-3-15,1 0-1 16,1-1 2-16,2-5-1 16,-2 0-2-16,1-4 2 15,-2 3-3-15,-2-1 1 0,-1 1 1 16,-1 1-2-16,-4 2-5 16,0 2 5-16,-3 1 1 15,-2 1 2-15,-2 0-2 16,3 0-2-16,-2 4-1 15,-1 6 2-15,1 1 1 0,-1-3 1 16,4 1-1-16,-3-3-1 16,4-1-4-16,0-5-4 15,3 0 7-15,-1 0 4 16,3-3-1-16,1-4 1 16,0 1-2-16,3-1-1 0,-4-2 5 15,3 4-4-15,-3 2 0 16,-3-2 0-16,2 5 0 15,0 0 0-15,-3 8 0 16,-1 2-3-16,4 7 7 16,-4 0 5-16,3 6-3 15,4-2 1-15,-7 3-3 0,6-2-1 16,-1-2-3-16,-2-5 1 16,4-4-1-16,-1-4 2 15,2-7-3-15,2-2-2 16,2-12-12-16,0-9 7 15,-1-9 6-15,-1-5 2 0,1-13-1 16,-5-3 4-16,-2-7 0 16,-4-8-4-16,-3-1 0 15,-3-2-3-15,-2 6 3 16,0 12-9-16,0 10 5 0,0 16 12 16,0 15 17-16,0 12-16 15,1 21-7-15,5 15 0 16,4 14-1-16,2 14 0 15,0 15 1-15,1 8-2 16,-1 9 2-16,-2 7-1 16,2 7 0-16,-5-4 0 0,-2-8 1 15,-5-3-2-15,0-17-5 16,-2-12-1-16,-6-16 0 16,-2-14-2-16,-2-17-2 15,0-13-9-15,-3-6 18 16,-1-19 2-16,-1-12-8 0,3-8-30 15,0-11 26-15,1-4 15 16,6-5 4-16,6-3 9 16,1-3 4-16,7 2-5 15,7 2-8-15,6 5 1 16,2 11-11-16,4 5 5 0,1 10 6 16,1 13 0-16,5 10-6 15,-1 7 1-15,5 2-8 16,2 15-22-16,-2 4 21 15,-1 5-5-15,-5-3 9 16,-8 1 3-16,-9-1-6 16,-9-3-11-16,-5-4 8 0,-6-4 1 15,-10-5-1-15,-4-3 13 16,-6-4 2-16,4 0 1 16,0 0-4-16,4-6 3 15,5-1 2-15,7-1 8 16,6-3 2-16,0-3-7 0,10-4-6 15,10-4-4-15,1-3-1 16,11-5-2-16,0-7 5 16,7-3-1-16,-3-5 1 15,3-4-4-15,-5-4-6 0,-5-3 0 16,-4-1 2-16,-7 3 3 16,-5 7 0-16,-6 4 1 15,-6 7-3-15,-1 12 5 16,-5 10-5-16,-11 13-1 15,-5 4 6-15,-5 26-4 16,-6 12 0-16,0 13 2 0,-1 11-1 16,10 12 0-16,9 0 0 15,10 3-1-15,8-4-2 16,19-4-6-16,13-10 3 16,5-12 7-16,4-9-3 15,0-14 19-15,-2-11 6 16,-3-9-8-16,-3-5-4 0,-2-2-1 15,-5-11-5-15,-1-6-3 16,-4-5-3-16,-7-5-5 16,-5 1 4-16,-5 2 3 15,-6 2 2-15,-2 7 1 0,-2 4 9 16,-8 8-11-16,-5 3-3 16,-2 0 4-16,-3 14-3 15,1 7 0-15,4 6-1 16,5 5 0-16,8 6 0 15,4 0 0-15,18 2 2 16,12-1 0-16,6-3 1 16,2-7 1-16,4-8 3 0,-3-9 0 15,0-5-1-15,-4-7-3 16,1-17-15-16,-1-16-46 16,-2-11-164-16</inkml:trace>
  <inkml:trace contextRef="#ctx0" brushRef="#br0" timeOffset="119176.5512">14992 16657 72 0,'-7'-6'423'15,"4"-3"-405"-15,3 3-10 0,0 6 3 16,0 4-13-16,6 13 0 16,5 14-4-16,7 8 6 15,11 19-4-15,10 13 3 16,15 13-6-16,16 11 6 16,13 11-13-16,17 11 22 15,11 2-10-15,13 2 0 16,3-2-1-16,-4-6 4 0,-8-12 1 15,-11-13 1-15,-14-12 8 16,-17-16 6-16,-15-12-4 16,-17-13 1-16,-10-8-7 15,-11-9-5-15,-12-6 2 0,-2-8-2 16,-6-4 1-16,0 0 21 16,0-2-1-16,-6-7-10 15,-4-5-5-15,-1-2-7 16,0 1 0-16,1-1-1 0,-2 8-9 15,4 2-33-15,4-1-46 16,4-9-148-16</inkml:trace>
  <inkml:trace contextRef="#ctx0" brushRef="#br0" timeOffset="124723.1282">16489 18031 81 0,'-2'-12'423'15,"0"-12"-417"-15,2-2-3 16,-1-1 4-16,1-4 1 16,0 0-5-16,0-9 1 15,11 1-3-15,3-2 0 0,10-5-3 16,3-4-4-16,7-2-1 15,1-7-7-15,5-2-1 16,-3-2-1-16,-2 1 1 16,-12 6 16-16,-7 6 1 15,-9 7 15-15,-7 5 7 16,-7 10-7-16,-11 1-10 0,-7 6-5 16,-8 1-4-16,-2 6 2 15,-1 5-1-15,0 7-11 16,0 1-1-16,8 6 0 15,1 12 4-15,8 7 5 16,9 1 0-16,3 5 2 0,7 1-1 16,1 1-1-16,13 0 2 15,5 1 2-15,4 2 4 16,0 2 3-16,1 4 0 16,1 1-4-16,-3 3-1 15,-3 2 0-15,-3 3-1 0,-5-3 0 16,-4 0 0-16,-7-2-1 15,0-5 1-15,-14-5-2 16,-3-5-4-16,0-5-1 16,-1-8-7-16,4-6-15 15,2-5-27-15,7-6-45 16,5-6 22-16</inkml:trace>
  <inkml:trace contextRef="#ctx0" brushRef="#br0" timeOffset="125004.3643">17053 17277 309 0,'33'-41'141'0,"-10"3"-129"16,-4 8 3-16,-5 10 11 16,-4 8-11-16,-5 8-13 15,-1 4-4-15,-1 11-12 0,-3 13-1 16,2 2 12-16,-2 10 3 15,0 7 0-15,0 7 1 16,-4 3-2-16,1 6 1 16,1 5 1-16,0 0-2 15,2 0 0-15,0-7-20 16,0-5-7-16,0-13-20 0,0-10-27 16,-7-13 21-16,-1-15-4 15,-7-1-84-15</inkml:trace>
  <inkml:trace contextRef="#ctx0" brushRef="#br0" timeOffset="126738.6084">16868 17628 54 0,'-21'-12'228'0,"10"1"-147"15,8 5-31-15,3 3-10 16,1 3-15-16,12 0-13 16,8 0-10-16,5-2 1 15,8 0-2-15,7 1-2 0,3-3 1 16,7-3 0-16,-1 0-2 15,2-2 2-15,2 4 0 16,-5-3-2-16,-3 3 3 16,-8 0-1-16,-2 2 0 15,-7 2 0-15,-8 1 0 0,-1 0 0 16,-6 0 0-16,-4 5-1 16,-2 4-1-16,-1 4 2 15,-2 4-1-15,2 0 0 16,-2 2 1-16,-2 2 0 0,1-3 0 15,1-1 0-15,-1-2 0 16,1-4 1-16,3-2-2 16,-1-1 2-16,3-8 1 15,2 0-1-15,0 0 1 16,6-11 1-16,-2-2-2 16,2 1 1-16,3-4-1 0,-1 1-1 15,-3 3 1-15,-5 1 0 16,0 4-1-16,-2 4 1 15,-2 3-1-15,-1 0-1 16,-1 3 1-16,3 9-3 16,-4 5-3-16,4 2 5 15,-2 2 1-15,4-1 0 0,2 0 0 16,0 0-2-16,1-3-1 16,4-2 2-16,5-3-3 15,2-3-5-15,2-4-2 16,2-3-4-16,1-2 9 0,1-2 6 15,3-10 0-15,0-2 0 16,0-5-1-16,-2 0 1 16,-1-4 1-16,-6-4 0 15,-5 1 6-15,-6 2 7 16,-7 2-9-16,-4 3 1 0,-3 6 2 16,-5 5-6-16,-10 4-2 15,-7 4 0-15,-5 0 0 16,-2 11 0-16,-3 5 0 15,-2 4 0-15,7 1 0 16,1 2 0-16,9 2-1 16,8-3 1-16,6-3-2 0,3-3 1 15,0 0 1-15,12-7 2 16,4-3 8-16,4-6 5 16,5 0-8-16,2-13-4 15,2-6 0-15,0-10-1 0,-2-9-1 16,-3-7 4-16,0-10-3 15,-3-10 1-15,-5-5-2 16,-1-6 0-16,-6-3 0 16,-2 0-4-16,-6 7 3 15,-1 9 1-15,0 15-1 16,0 14 2-16,0 12-2 0,-7 16 4 16,2 6-2-16,-2 21-9 15,-1 14 6-15,1 14 1 16,2 13-1-16,5 12 2 15,0 9-1-15,12 5-1 16,8-3-4-16,7-1-9 0,4-13 6 16,3-12 7-16,2-17-2 15,0-14 4-15,0-16 1 16,2-9 3-16,3-3-2 16,-2-14 4-16,3-9 1 15,-6-9-7-15,-4-7 0 0,-5-4-2 16,-7-2 1-16,-6 6-1 15,-5 7-4-15,-8 5 7 16,-1 13 6-16,0 8 1 16,-3 6-6-16,-6 13-9 15,1 7 4-15,-6 6 2 16,4 4 0-16,5 5 0 0,3-3-1 16,2-4-9-16,3-3 1 15,10-5 6-15,3-6 3 16,0-5 2-16,4-7-1 15,5-2 0-15,-4 0 2 16,5-9 2-16,-3-2-2 0,2-5-1 16,-1 4-1-16,-1-2 0 15,-2 1 0-15,-4 2-2 16,-3 5 2-16,-2 0-2 16,-2 6 0-16,-5 0-3 15,2 0-7-15,0 3 1 0,1 5 5 16,-1-1 4-16,2-2 1 15,-1 3 0-15,4-2 0 16,-2 0 1-16,2 1 1 16,1-4 1-16,1 3-2 15,1-3 0-15,1 0-1 16,0-3 1-16,5 0-2 0,-1 0 2 16,4 0 1-16,1 0-3 15,-4 0 2-15,-1-1-1 16,-1 1 1-16,-5 0 1 15,-1 0 1-15,1 4-3 16,-4 3-1-16,3 0 3 0,-4-2-3 16,1-1 1-16,2-2 2 15,-2-2-3-15,3 0 7 16,1 0-1-16,-2-7-2 16,7-6 1-16,-3-1-1 0,-2-6 4 15,0-4 3-15,-1-5 4 16,-2-7-5-16,-4-8-1 15,-1-8-4-15,-3-3-2 16,-1-9-1-16,2-4-1 16,-4 0 0-16,0 2-9 15,1 7 3-15,-1 7 7 16,0 15-1-16,0 12 1 0,0 10 0 16,0 15 5-16,0 6-8 15,0 21-3-15,-5 10 4 16,2 13 1-16,-3 10 1 15,4 8-1-15,0 7 0 0,2 4-9 16,0-1-5-16,0 1-1 16,0-4-15-16,0-11 7 15,-2-9-12-15,-3-12-19 16,-4-20-34-16,1-16-18 16,-7-9 18-16</inkml:trace>
  <inkml:trace contextRef="#ctx0" brushRef="#br0" timeOffset="126910.4717">19414 17358 556 0,'40'-22'30'16,"12"-3"-12"-16,5 4 12 16,4 3-2-16,7 8-23 15,10 10-5-15,14 2-14 16,11 14-52-16,13 1-53 15,11-10-192-15</inkml:trace>
  <inkml:trace contextRef="#ctx0" brushRef="#br0" timeOffset="143144.534">27772 17436 429 0,'30'-19'8'0,"3"0"-1"16,-1 7 7-16,0 3-10 16,2 5-2-16,2 4-13 15,0 7-11-15,-4 9-4 0,-5 2-19 16,-3-2-51-16,-8-6-7 15</inkml:trace>
  <inkml:trace contextRef="#ctx0" brushRef="#br0" timeOffset="155956.4087">16574 18099 348 0,'-4'0'42'16,"-1"0"-41"-16,-4 0 4 0,-2 0-5 16,-1 0 0-16,-7 0 0 15,0 0 2-15,-5 0-3 16,-1-2 2-16,-5 2-1 15,-3 0 1-15,-4 0 1 16,-3 0-1-16,-5 0 0 0,-4-2-1 16,-2-1 2-16,-7 1 0 15,-4-1 1-15,-8-3 0 16,-4 2-1-16,-5-1 2 16,-6 0-2-16,-6 1-2 15,-3-3 2-15,-6 4-3 0,-5-3 2 16,-7 1-1-16,-1 1 0 15,-6 1 0-15,-5-2 0 16,-3 1 0-16,-2 0 1 16,-3 2 0-16,-3 1-1 15,-5 1 2-15,-1 0-2 16,-5-2 2-16,-2 2-2 0,-3 0 0 16,0 0 0-16,-5 0 1 15,2 0-2-15,2-2 1 16,-2 4 0-16,-2 1 1 15,2-1-1-15,-2 2-1 0,-2-3 1 16,-3 3 0-16,1-4-2 16,-1 2 1-16,0-2 2 15,1 0-2-15,3 0 0 16,0-2 3-16,3 4-4 16,0 0 3-16,1 0 0 15,-2 1-2-15,3 0 2 0,1 1-2 16,-2-2 1-16,6 0 1 15,0 2-3-15,-2-3-3 16,2-1 1-16,-3 0 1 16,1 0 3-16,-2 0 0 15,3 0 0-15,1 0 2 0,3-1-1 16,4-3 2-16,5 2-2 16,2-2 1-16,11 2-2 15,3-3 4-15,14 0 4 16,5-2 11-16,18-2 7 0,14 2-4 15,16 0 0-15,16 3-12 16,18 4-9-16,18 0-2 16,29 0-87-16,30 0 11 15,29-16-190-15</inkml:trace>
  <inkml:trace contextRef="#ctx0" brushRef="#br0" timeOffset="172877.9054">24784 17173 488 0,'32'-21'24'0,"7"-4"-7"16,7 2-13-16,5-1-2 16,8 9-2-16,4 2 0 15,0 8 0-15,5 5 0 0,-1 0 0 16,-6 3-2-16,-11 8-18 16,-11-4-10-16,-17-3-28 15,-17-4-11-15,-10-11-111 16</inkml:trace>
  <inkml:trace contextRef="#ctx0" brushRef="#br0" timeOffset="173830.9541">25694 17334 418 0,'9'-12'35'0,"5"-6"-29"16,1 1-5-16,-3 0 1 16,-1-3 5-16,0 0 3 15,0 4-3-15,-3 2 4 16,2 1 0-16,-5 6 2 16,-1 6 2-16,-3 1-3 0,-1 0-8 15,0 14-6-15,0 11 1 16,0 7 2-16,0 5-2 15,2 6 1-15,5 4 2 16,5-4-8-16,1 6-2 16,9-2-15-16,9-1-13 0,6-7-5 15,6-9-75-15,6-8-83 16</inkml:trace>
  <inkml:trace contextRef="#ctx0" brushRef="#br0" timeOffset="174502.7861">25641 16849 646 0,'0'-16'23'0,"0"3"-18"16,1 6-5-16,3 3-1 0,-4 4-27 16,2 0-43-16,3 8-14 15,0 0-23-15,5 0-105 16</inkml:trace>
  <inkml:trace contextRef="#ctx0" brushRef="#br0" timeOffset="191159.0051">20337 17002 394 0,'-7'-5'114'0,"7"-7"-76"16,0-5-33-16,0 1-1 0,0-5 2 16,0-4-4-16,2 0 1 15,1-4-2-15,3-1-2 16,0-2-1-16,4 1-1 16,7 5 1-16,2 2-1 15,10 3-13-15,6 7 5 0,11 3 8 16,0 9-2-16,5 2 5 15,-3 0 7-15,-5 13 11 16,-3 5 7-16,-8 5-9 16,-9 7-5-16,-7 11-6 15,-8 9-3-15,-8 4-1 16,0 8 1-16,-15 3-3 0,-6 0 1 16,-6 0-20-16,-2 0-28 15,-1 2 0-15,3 2-19 16,1 3-1-16,8 6-24 15,6 2-48-15</inkml:trace>
  <inkml:trace contextRef="#ctx0" brushRef="#br0" timeOffset="191330.8587">20603 18156 453 0,'-18'7'54'15,"6"-3"-41"-15,3-2 6 0,-1 1 29 16,5 1-13-16,2-1-19 15,3-3-5-15,0 4 2 16,0 1-4-16,3 2-7 16,9 1-2-16,3-5-32 15,9-3-76-15,1-14-346 16</inkml:trace>
  <inkml:trace contextRef="#ctx0" brushRef="#br0" timeOffset="194393.201">21743 17180 574 0,'6'-13'-2'0,"-3"-13"12"16,-3 3-7-16,0 5 0 15,-5 2-1-15,-4 4-2 0,-4 5 2 16,-1 7-4-16,-6 0-3 16,-3 15-13-16,-7 13 4 15,-5 2 13-15,3 9-4 16,-1 4-17-16,6 7 6 15,8 2 4-15,6 3 0 16,8-2 8-16,5-4 3 0,3-5-1 16,16-6 2-16,4-11 1 15,10-10 10-15,6-8 17 16,13-9 5-16,7-3-14 16,6-21-8-16,3-10-5 15,2-11-4-15,2-11-1 16,-2-12-6-16,-2-7-17 0,-3-7-3 15,-10-4 15-15,-7-3 8 16,-13 2 2-16,-9-1 5 16,-14 2 4-16,-9 14-4 15,-3 4-4-15,-3 16 3 16,-9 15-2-16,-7 15-1 0,1 16-1 16,-3 9-3-16,-2 25-3 15,1 16 1-15,4 19 0 16,3 14-16-16,8 10-11 15,7 8 0-15,14-4 6 0,13-2-6 16,11-14 21-16,7-9 15 16,8-13 26-16,3-12 5 15,4-7-1-15,1-9-12 16,2-6-14-16,-8-6-6 16,1-9-1-16,-9-4-1 15,-7-5 2-15,-10-15-2 16,-11-6 3-16,-6-6-4 0,-11-3 2 15,-2 4 3-15,-15 5 1 16,-4 7-4-16,-8 8 0 16,-3 7 2-16,-3 4-5 15,1 11 2-15,0 7-2 0,0 3 1 16,3 5 2-16,5-5-2 16,6-2 0-16,9-3 0 15,6-5-2-15,3-6-1 16,7-5 23-16,11 0 6 15,2-3-10-15,3-8-11 0,0 0-3 16,1-2 1-16,-1 1-2 16,-4 4 0-16,2 0 2 15,-9 3-2-15,3 4-2 16,-5 1 2-16,-1 0-4 16,-1 11-1-16,0 2-1 0,1 7-3 15,0-2 2-15,0 4-2 16,2-3 2-16,-1 0-1 15,5-5-2-15,1-3 3 16,0-4 10-16,5-7-1 16,-1 0-2-16,6-7 5 15,1-11-5-15,0-3 3 0,2-4-1 16,-6-5 3-16,3-2 4 16,-2 1 0-16,-4-1-1 15,-1 3-3-15,0 0 2 16,-5 1-6-16,-1 7-5 15,-3 3 3-15,-5 6 5 0,1 6-5 16,0 6-8-16,-1 4-14 16,0 14-5-16,4 5 22 15,-1 6 5-15,-1 3 1 16,0 1 0-16,-4 2 0 16,-1-7-3-16,-2 1 0 0,-4-3-1 15,-6-1 4-15,-3-6-2 16,-5 5 4-16,-2-6-2 15,-1 0 1-15,0-6 0 16,0-3-6-16,6-2-4 16,2-5 13-16,7-2-2 15,6 0 1-15,4-9 2 0,13-4-3 16,11 0-2-16,10-4 1 16,5-3-11-16,9 1 8 15,-1-2-3-15,0-2 7 16,-2-6 0-16,-5 1 1 15,-3-4 4-15,-4-3-4 0,-5 0-3 16,-5-5 2-16,-3 3-4 16,-8 2-2-16,-8-1 3 15,-6 5-4-15,-2 7 1 16,-12 2 7-16,-7 8-5 0,-3 5 1 16,0 5-3-16,-3 4 3 15,6 7-1-15,2 15 0 16,5 4-1-16,4 12 2 15,8 5 1-15,0 3 0 16,11 6 1-16,5 5 5 16,1 1-2-16,-4 0 2 0,1-1-3 15,-9-2 0-15,-5-4-2 16,-5-3-1-16,-14-10 2 16,-8-4 0-16,-9-1-20 15,-1-12-27-15,-3-13-69 16,0-8-113-16</inkml:trace>
  <inkml:trace contextRef="#ctx0" brushRef="#br0" timeOffset="195768.0958">23875 17377 391 0,'20'-23'106'16,"-3"-2"-102"-16,0 4-1 15,-5 4-2-15,-4 5 6 16,-1 6-5-16,-2 6-3 0,-1 0-4 15,-1 11-3-15,1 9-2 16,2 3 7-16,-1 8 2 16,-2 1 1-16,1-3 0 15,-2-2 0-15,-2-9 0 0,3-3-1 16,-1-8-1-16,0-7 3 16,7 0 7-16,2-13-1 15,3-2-6-15,6-6-1 16,3-2-1-16,3 1-3 15,-2 0 2-15,3 4 4 16,-3 0-2-16,-3 6 2 16,-5 1 1-16,-3 4 2 0,-4 3 0 15,-2 4 1-15,-2 0-5 16,-3 12-3-16,4 6-2 16,-1 4 1-16,2 3-1 15,2 0 0-15,2-4 0 16,5-2-1-16,1 0-2 0,2-10 8 15,6 0 0-15,6-6 8 16,4-3-3-16,6 0-4 16,1-12 0-16,3 1-1 15,2-7-1-15,-6-4 1 16,-1-3-1-16,-6-7 1 0,-7-1 5 16,-10-4-5-16,-5 0 2 15,-7 4 0-15,-5 2-3 16,0 8-5-16,-10 5 5 15,-5 9 0-15,-7 8-2 16,3 1-8-16,-7 18 3 0,3-1 5 16,1 8-4-16,8 2-4 15,-1 0 7-15,10-2 4 16,3-4-4-16,2-4 7 16,9-5 4-16,8-4 14 15,0-4-2-15,5-4-11 16,3 0-4-16,0 0-3 0,3-7 0 15,-3-4-3-15,1 2 3 16,-1 0-4-16,1 1 2 16,-6 2 0-16,-3 2-1 15,-2 4 1-15,-5 0-2 0,-1 0 1 16,-1 8-2-16,-4 5-3 16,1-2 3-16,0 2 2 15,0 1 2-15,0-2 1 16,5-3-2-16,0-1 1 15,4-4 1-15,6-3 0 0,2-1 0 16,2 0 0-16,2-1 0 16,1-9-1-16,-2 3 3 15,-1-1-1-15,-2 0 3 16,-5 2 1-16,2-2-5 16,-7 3 1-16,-1 3-1 15,0 0-2-15,-6 2-1 0,2 0 1 16,1 0-2-16,-3 2 1 15,0 3-1-15,2 2 2 16,-2 0-1-16,5 1 2 16,-3-2-1-16,2 0 1 0,1 0 0 15,5 1 1-15,3-2-1 16,3 0 0-16,4-2 0 16,4-2 0-16,0 0-1 15,3-1 0-15,1 0 0 16,2 0 0-16,5-5 0 15,-2-2-1-15,3-3-1 0,-2-2 3 16,1-5-6-16,-2-2 4 16,-8-6-1-16,-2-8-1 15,-11-2-1-15,-6-1 2 16,-11 2 0-16,0 2-6 16,-11 7 5-16,-8 7 5 15,-3 9 0-15,0 9-3 0,-3 2-1 16,2 14-2-16,1 9 2 15,2 5 2-15,8 2 2 16,9 6-2-16,3-1 5 16,13 0-1-16,16 0 8 0,9 0-2 15,11-1-2-15,7-4-6 16,8-4 4-16,6 0-5 16,4-9-4-16,-1-2-28 15,1-5-17-15,-2-6-36 16,-7-6-36-16,-10-6-27 0</inkml:trace>
  <inkml:trace contextRef="#ctx0" brushRef="#br0" timeOffset="196033.7037">26632 17033 543 0,'19'-22'29'15,"3"-3"2"-15,1 6-6 16,-1 6-4-16,1 4-17 16,4 5-4-16,1 4-6 15,6 0-20-15,0 7-22 16,-1 6-13-16,-3-2-22 0,-4-6-87 15</inkml:trace>
  <inkml:trace contextRef="#ctx0" brushRef="#br0" timeOffset="196221.2009">26588 17165 430 0,'-12'8'13'0,"8"-6"0"15,1 2 18-15,3-1-13 16,0 1-12-16,7 3-5 0,11 0-3 16,10 1 3-16,12 1-26 15,8-3-37-15,8-2-32 16,5-4-51-16</inkml:trace>
  <inkml:trace contextRef="#ctx0" brushRef="#br0" timeOffset="196455.576">27427 16449 568 0,'2'-4'20'16,"-2"4"-16"-16,0 4-12 15,-6 16 8-15,-5 3-5 0,1 10-13 16,-1 5-15-16,5 3-31 16,6-1-29-16,0-7-55 15,10-6-75-15</inkml:trace>
  <inkml:trace contextRef="#ctx0" brushRef="#br0" timeOffset="196627.4277">27577 16588 420 0,'3'-7'21'16,"-3"1"9"-16,0 6-23 15,-8 17-8-15,-4 6 1 16,-3 9 0-16,3 9-4 16,8 6-21-16,4 6-36 0,7 2-66 15,19-1 26-15</inkml:trace>
  <inkml:trace contextRef="#ctx0" brushRef="#br0" timeOffset="196908.6374">28695 16537 135 0,'0'-3'423'0,"0"2"-406"16,0 1-19-16,-5 4-15 15,-12 11 16-15,0 5-14 16,0 2-26-16,2 1-32 15,10-2-75-15</inkml:trace>
  <inkml:trace contextRef="#ctx0" brushRef="#br0" timeOffset="197064.8748">28833 16594 467 0,'7'0'34'15,"-1"3"-16"-15,-6 11-19 16,-5 10 2-16,-9 4-2 16,-4 10-15-16,1 1-33 0,4 2-66 15</inkml:trace>
  <inkml:trace contextRef="#ctx0" brushRef="#br0" timeOffset="197705.454">29296 17570 403 0,'-24'-42'5'0,"2"-6"2"16,-7-2 7-16,-3-1-1 0,1-3-2 15,6 6-5-15,3 0-3 16,6 3-1-16,8 4 1 16,8 0 6-16,0 2-5 15,12 3 5-15,7 4-3 16,4 5-2-16,5 4-7 0,2 7 7 16,1 7-9-16,-3 7 7 15,1 2 3-15,-5 18-2 16,-5 5-6-16,-8 6 6 15,-9 5-5-15,-4-2-2 16,-21 4-2-16,-11-3 5 16,-12 2 4-16,-10-3-1 0,-8 3 0 15,-1 1-2-15,-1 0 3 16,1-3-2-16,8 1 2 16,11-4 0-16,10-7-3 15,12 0 3-15,17-8 3 16,9-3 14-16,30 1 27 0,20-1-11 15,20 1-30-15,18-2-1 16,17 1-5-16,16-3-4 16,7-4-7-16,9 1-40 15,1-6-27-15,0-2-131 16</inkml:trace>
  <inkml:trace contextRef="#ctx0" brushRef="#br0" timeOffset="200580.3763">29803 16915 484 0,'8'-38'-21'15,"6"1"26"-15,-2 4 13 16,-3 12 5-16,-4 9-10 0,-2 6 1 16,-1 6-7-16,2 7-11 15,-2 17 3-15,-2 10 3 16,0 8-3-16,0 8 2 16,-2 8 0-16,-6 2-2 15,2-1-6-15,-1-2-6 16,0-11-2-16,-1-8-5 0,4-14 7 15,1-7 8-15,3-10 5 16,0-7 2-16,11-1 24 16,5-14-19-16,4-1-3 15,1-3-1-15,2-7 0 16,1-1 2-16,-4 1 1 16,-4-3 0-16,2 2-3 0,-6 4 0 15,-1 4-2-15,-3 6-1 16,-1 8 2-16,-4 5-4 15,2 9-3-15,-1 12 5 0,4 6 0 16,0 3 0-16,1 3 0 16,0-5-3-16,6-1 3 15,5-7-6-15,6-5-1 16,6 2 6-16,12-5 3 16,8 1-14-16,3-6 5 15,3-3-13-15,-4-4 11 16,-5-6 13-16,-8-10 6 0,-9-11 9 15,-9-5-13-15,-9-5-5 16,-5-1-3-16,-7-1-9 16,-2 3 9-16,-7 6 4 15,-9 8-1-15,-4 10 0 16,-5 7 1-16,-4 5-4 16,-3 0 1-16,-1 12 0 0,-1 11-1 15,6 2 2-15,2 5-1 16,9 1 0-16,7-1-1 15,7-5 0-15,3 0 0 16,6-5 3-16,10-6 2 0,2-3 1 16,3-3 2-16,2-4-4 15,1-4-1-15,0 0 1 16,-4 0-3-16,2-5-6 16,0-4-1-16,-5 0 2 0,2-2 2 15,-5 1 5-15,-1 2-1 16,-4 2 0-16,-4 0 1 15,0 4 2-15,-5 2 10 16,0 0-6-16,0 0-11 16,0 5 1-16,0 4 2 15,2 2 1-15,7 0 0 16,-2 1-4-16,6-2 8 0,3-2 0 16,4-2-3-16,1-3 1 15,4-3-1-15,1 0 0 16,1-2-1-16,-2-9 2 15,4 1-2-15,-3-5 2 0,-2-2-2 16,-3 1-1-16,-5 2 2 16,-3 3 1-16,-6 7 2 15,-2 2 0-15,-5 2-3 16,0 2-4-16,0 7 1 16,0 5 1-16,0 2 1 15,0 0 1-15,2 1-1 0,5-6-4 16,1-2-1-16,4-1 3 15,7-4 4-15,1-4-2 16,4 0 0-16,3 0-2 16,2-2 1-16,-2-5 2 15,-3 1-1-15,-7 0 2 0,0 0 4 16,-5 2-2-16,-4 4-1 16,0 0-2-16,-2 0-1 15,-5 0-1-15,3 7-1 16,-1 0 1-16,-1 3 2 0,1 2-1 15,1-1 0-15,2-2 0 16,-1-1 0-16,4 2 0 16,1-5-2-16,4 2 2 15,0 0-1-15,4-2-1 16,4 1 2-16,-1-3 0 16,2 0 0-16,2 0-2 0,-1-2-1 15,-1 1 1-15,0 1 3 16,-3 0-3-16,1 4 4 15,-1-4-3-15,0 1 2 16,0-1-1-16,0 0 0 16,2-2 0-16,-2-1 1 15,2 0-1-15,4 0 0 16,-1-1-1-16,2-9 0 0,0-1 1 16,-1 0-1-16,5-6 0 15,-4-1-8-15,0-5 1 16,-5 0 3-16,-3-2 2 0,-6 0-6 15,-5 0 3-15,-6 3 8 16,-2 7-2-16,-2 2 2 16,-10 8-1-16,-3 5 1 15,-7 0-4-15,-3 12 1 16,-4 6 1-16,-2 3 3 16,2 4-4-16,4 4 2 0,8-1-1 15,9 6-2-15,8-2 2 16,1 1-2-16,20-3 3 15,6-2-2-15,5-3 6 16,5-3-3-16,3-7-2 16,0-2-16-16,1-8-35 15,-4-5-38-15,1 0-22 0</inkml:trace>
  <inkml:trace contextRef="#ctx0" brushRef="#br0" timeOffset="200799.1034">32265 17132 482 0,'22'-3'5'0,"5"-8"0"16,-3 10-2-16,0 1-5 15,-5 0-53-15,1 3-60 16,0 0-67-16</inkml:trace>
  <inkml:trace contextRef="#ctx0" brushRef="#br0" timeOffset="200986.6291">32162 17382 457 0,'15'8'46'15,"2"-6"-42"-15,5 4 0 16,0 0-3-16,1-1-14 0,2-3-57 16,3-2-55-16,-1-6-69 15</inkml:trace>
  <inkml:trace contextRef="#ctx0" brushRef="#br0" timeOffset="201236.5714">32574 16619 531 0,'12'12'-1'0,"-4"2"1"16,-4 10-14-16,-1 4 10 15,0 8-28-15,-1 3 2 0,3 2-31 16,2-3-46-16,3-6-35 16</inkml:trace>
  <inkml:trace contextRef="#ctx0" brushRef="#br0" timeOffset="201408.4345">32704 16685 452 0,'0'-4'43'0,"0"4"-33"15,-1 0-11-15,-3 4 1 0,1 10-4 16,-1 2-24-16,4 7-21 15,0 2-36-15,12-2-66 16</inkml:trace>
  <inkml:trace contextRef="#ctx0" brushRef="#br0" timeOffset="201642.8052">33304 16647 513 0,'1'-5'9'16,"2"5"-9"-16,-3 0-16 0,-3 21-2 15,-5 6 2-15,1 5-30 16,0-2-37-16,5 4-69 15</inkml:trace>
  <inkml:trace contextRef="#ctx0" brushRef="#br0" timeOffset="201830.2822">33346 16722 493 0,'-4'-15'16'0,"-2"3"0"16,-1 9-9 0,-7 3-9-16,-1 17 0 0,8-2-63 15,7-10-211-15</inkml:trace>
  <inkml:trace contextRef="#ctx0" brushRef="#br0" timeOffset="209532.8393">21270 18006 396 0,'0'-9'18'0,"0"-1"-12"0,0 1 4 15,2 0 4-15,3 1-7 16,3 0-6-16,7-2-4 16,6 2 2-16,8-1 4 15,11-2-11-15,10 2 9 0,9 1-2 16,13-2 0-16,9 3 0 15,10 0 3-15,10 3-4 16,9 1 4-16,8 3-1 16,6-2 0-16,7 2-1 15,11 0 1-15,7 2 0 0,8 7-1 16,9 0 1-16,9 1-1 16,-2 1-1-16,9-4 2 15,-4-1-2-15,-2-6 3 16,-4 0-3-16,-6-4 2 15,-5-3-1-15,-12-2-1 16,-11 0 2-16,-11-1-2 0,-15 0 3 16,-12-2 6-16,-13 2-4 15,-14-1-2-15,-7 0 0 16,-12 2 0-16,-8-2-1 16,-9 1-1-16,-8-1-1 15,-4 0-4-15,-9 0-5 0,-4 1-3 16,-7 1-25-16,-5-5-45 15,0 1-49-15</inkml:trace>
  <inkml:trace contextRef="#ctx0" brushRef="#br0" timeOffset="210282.7849">27863 17744 120 0,'29'9'220'16,"9"-1"-224"-16,6 4-2 16,5-2 6-16,3 5 0 0,5-3-5 15,9-2-4-15,3 3 9 16,8 2 1-16,9-3-5 15,11 6 6-15,12-1 2 16,3 5 5-16,13-1-2 16,2 2-3-16,9 3-2 0,6-2-2 15,5 0 1-15,0-1-5 16,10-4-10-16,0 1-15 16,6-4 20-16,0-3 8 15,-2-1-6-15,5-5 14 16,-1 4 5-16,0-6 3 0,-5 1-6 15,-3-1 2-15,-5-1 0 16,-5-3 1-16,-8-1-11 16,-12 0 12-16,-8-10 7 15,-16-4 0-15,-8-2-10 16,-13-2-5-16,-13 3 0 16,-8 3-2-16,-8 1-2 0,-7 2-1 15,-9 6 1-15,-10 1-1 16,-6 2-8-16,-6 2-22 15,-9 10-49-15,-6 0-59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5:07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6133 7309 380 0,'0'-14'9'0,"0"0"10"16,0 3 11-16,0 4-6 16,-1 0-7-16,-1 3-5 0,2 3-1 15,0 1-6-15,0 0-8 16,0 3-10-16,0 13 8 16,0 5 4-16,0 8 1 15,-2 7 0-15,-3 7 1 16,-2 7 1-16,-1 7-2 0,3 8-1 15,-2 7 3-15,5 6-4 16,2 4 2-16,0 3 3 16,9-7-5-16,2-5 3 15,0-8 0-15,-3-9 0 16,-2-12 0-16,-5-9-1 16,-1-7 0-16,0-8 1 0,-7-6-2 15,-5-7-18-15,-3-7-32 16,3-7-53-16</inkml:trace>
  <inkml:trace contextRef="#ctx0" brushRef="#br0" timeOffset="390.6064">5977 7235 365 0,'0'-31'69'0,"0"1"-55"15,0-1 7-15,-1 10 7 16,-3 5-4-16,4 3-11 0,-2 5-6 16,2 4-6-16,0 4 1 15,0 0-4-15,0 9-7 16,6 10 5-16,0 12 3 15,4 6-2-15,-3 10 6 16,0 1-5-16,-2 7 2 0,-5 0 0 16,0 2-1-16,0 3 1 15,-3 2 1-15,1-2-2 16,0 5 1-16,2-1 1 16,0 2-2-16,0-2 2 15,0-2-1-15,0-4 0 0,0-4 2 16,0-5-2-16,0-13-36 15,0-29-84-15</inkml:trace>
  <inkml:trace contextRef="#ctx0" brushRef="#br0" timeOffset="1812.378">6451 8303 122 0,'0'-4'-3'0,"0"-1"2"0,0 0 7 16,0-2-3-16,0 2 0 15,4 0 7-15,-2 0 15 16,2-2 2-16,-3 1-9 15,3 3 22-15,-2-1-12 16,-1 3-5-16,-1 1 0 16,0 0-6-16,-5 0-14 0,-8 0 0 15,-6 0-1-15,-10 0 3 16,-7 0-1-16,-14 0-1 16,-6 0-1-16,-9 0 0 15,-8 0-2-15,-10 0 1 0,-10-4 2 16,-9-2-3-16,-10 2 0 15,-8-2 1-15,-8 1-2 16,-3 1 3-16,-4 1-3 16,-1 1 2-16,2 0-1 15,4 0 0-15,7 1 1 0,9-2-2 16,10 3 0-16,14-1 3 16,11-1-2-16,13 0-1 15,10 0 2-15,13 1 0 16,11 1-1-16,9-2 2 15,4 2-3-15,10 0 2 16,4 0-1-16,5 0-5 0,0-2-24 16,7-1-39-16,7-3-77 15</inkml:trace>
  <inkml:trace contextRef="#ctx0" brushRef="#br0" timeOffset="2156.0901">4449 8024 306 0,'16'-12'9'0,"-3"2"6"0,-2 3 13 15,-8 1 10-15,-3 6-23 16,0 0-11-16,-3 1-7 16,-12 11 3-16,-2 1-1 15,-9 7 2-15,-4 2-2 16,-8 3 2-16,-5 1-3 15,-5 2 2-15,-10 1 0 0,2 0-1 16,0 1 2-16,1-1-1 16,5-3-1-16,6-2 2 15,15-1-1-15,10-7-1 16,12-2 0-16,7-1-1 0,23-3 2 16,19 5 4-16,15-1-2 15,12 5 2-15,7 3-1 16,12 6-2-16,2 8 1 15,-3 7-1-15,1 4-1 16,-8-7-43-16,-8-9-199 0</inkml:trace>
  <inkml:trace contextRef="#ctx0" brushRef="#br0" timeOffset="6452.6539">7572 10511 210 0,'-3'-9'88'0,"3"-1"-47"15,0 1-22-15,0-2-11 16,5 4 1-16,5-2-4 0,9 2-3 16,9-4 1-16,12 2-2 15,10-2 1-15,18 4-10 16,13-4 3-16,15 3 4 16,13 1-3-16,13 1-2 0,10 2 5 15,7-1 1-15,12 3 0 16,3 1 0-16,8 1 1 15,9 0-8-15,4 0 13 16,12 0-4-16,9 5 2 16,6 1 2-16,7 1-3 15,12 0 0-15,4 1 1 0,4 3-4 16,7 0 1-16,-2 0-3 16,5-1 3-16,-1 1-1 15,-5 0-1-15,-1-4 3 16,-10-1-4-16,-5-4 4 15,-5 1-3-15,-10-1 2 16,-3-2-1-16,-11 1-2 0,-3 1-19 16,-8 0-18-16,-9 0-30 15,-12 2 20-15,-10-4 33 16,-19 0 15-16,-17-8 20 16,-20-8 5-16,-20-4 19 0,-18-3 7 15,-11-4-15-15,-12-5-18 16,-7 0-6-16,-5-5-8 15,-4-1-1-15,-6-2-2 16,-2-5 3-16,-3 2-3 16,-2 0-3-16,0-3 1 0,0-1 2 15,0 1-1-15,0-2 0 16,-3-2 1-16,-4 2 0 16,0-1-1-16,-3-1 2 15,0 4-2-15,-3 2 2 16,0-2 0-16,1 7-1 15,-5 2 0-15,5 5 0 16,-1 6 1-16,-2 6-2 0,-2 3 1 16,-2 5-1-16,-5 3 0 15,-8 1 1-15,-9 4-1 16,-10-3 1-16,-10 2-1 16,-10 0 1-16,-16 0 1 0,-4-1-1 15,-11 0 0-15,-8 1 0 16,-9 1 1-16,-5-2-1 15,-8 1-1-15,-5 1 2 16,-6 0-1-16,-8-1 0 16,-7 0 0-16,-8-1 1 0,-6 0-2 15,-9 0 2-15,-6-3-1 16,-8 1-1-16,-2 1 2 16,-3 1 0-16,-2-2-2 15,0 2 1-15,-2 1 0 0,-2 1 2 16,-1 1-3-1,1 3 2-15,-3 0-1 0,3 0 0 16,3 0 0-16,5 0-2 16,3 0 4-16,5 3-4 15,5 3 4-15,7-1-2 16,5 2 1-16,8 0-3 0,7 0 3 16,11 4-2-16,3 2 1 15,9 0 1-15,13 3-1 16,9 0 0-16,6 4 1 15,12 2-3-15,13 0 3 16,14 6-2-16,11-2 2 0,11 6 0 16,7 0-2-16,10 3 0 15,7-2 2-15,2 4-3 16,1 0 0-16,4 3 1 16,-2 2 1-16,1 2 0 15,1 4-1-15,0 1 1 16,2 1 0-16,0 0 0 0,7-4 0 15,4-2 0-15,2-2-1 16,3-3 1-16,13-4 1 16,4-1-1-16,7-1 2 15,4-5-2-15,4-3 1 0,8 0 1 16,8-3-1-16,11-3 0 16,10-1-1-16,13-2-2 15,18-4 1-15,14-1-1 16,19 0 1-16,16-6 0 15,18 3 2-15,17-5-3 16,15-3 0-16,17 1 2 0,16-1 2 16,15 0-2-16,17 2-2 15,19 4-4-15,19 1-31 16,20 6-62-16</inkml:trace>
  <inkml:trace contextRef="#ctx0" brushRef="#br0" timeOffset="13405.4771">6205 11894 210 0,'0'5'41'0,"0"-5"-10"16,-2 0-23-16,2 0 25 16,0 0-9-16,0 0 0 15,0 0-13-15,0 0-4 0,0 0 0 16,0 0-4-16,0 0 0 16,0 0-1-16,0 0 1 15,0 0 2-15,0 0 2 16,0-2-1-16,0-1-1 15,0 0 2-15,0 0 1 0,2 0 2 16,-2 0-2-16,4-1-1 16,-2 0 0-16,0 1-5 15,1-2-1-15,-3 3 0 16,2-1 0-16,-2 3-1 0,0 0 0 16,2-1 1-16,-2-1-1 15,2 2 0-15,-1-2 0 16,1 0 0-16,-2 1 1 15,2-1-1-15,-1-2 0 16,1 3 1-16,-2-4-1 16,2 4 0-16,-2-1 0 0,0 0 0 15,0 2 0-15,2-1 0 16,-2-1 0-16,0 1 0 16,1-3 1-16,2 2-1 15,-3 0 1-15,2-1-1 16,-2-1 1-16,0 2 1 0,2 1-1 15,-2 1 0-15,0-3-1 16,0 2 0-16,1 1 0 16,-1 0 0-16,0 0 0 15,0 0-1-15,0 0 1 0,0 0 0 16,0 0 0-16,0 0 0 16,0 0 0-16,0 0 0 15,0 0-1-15,0 0 2 16,0 0-1-16,0 0 1 15,0 0-1-15,0 0 0 16,0 0 0-16,0-2 0 0,0 2 1 16,0-2-1-16,0 0 0 15,0 2 2-15,0-3-2 16,0 1 4-16,0 0-1 16,0 1 1-16,0-1 0 15,0 0-1-15,0 2 1 16,0 0-3-16,0 0-4 0,0 4 2 15,-3 8 0-15,-3 4 1 16,-1 6 0-16,2 8-1 16,-1 8 0-16,-1 8 1 15,1 10 0-15,-1 10-1 16,4 9 1-16,-1 11 1 0,3 12-1 16,-1 4 1-16,2 1 0 15,0 4-2-15,0 4 2 16,0-6-3-16,0 3-13 15,0-3 0-15,0-5-20 16,0-8-21-16,0-10-36 0,-4-12-6 16</inkml:trace>
  <inkml:trace contextRef="#ctx0" brushRef="#br0" timeOffset="13827.3714">6145 11918 415 0,'10'-57'28'0,"-3"6"-20"15,-2 10-2-15,-1 10 7 0,-1 8 0 16,-3 11-8-16,0 6-5 16,0 6 0-16,0 9-15 15,3 21-17-15,1 10 17 16,-1 17 13-16,4 16-1 16,0 18 3-16,0 16 3 15,-1 12-3-15,-2 13 1 0,-3 7 0 16,-1 6 2-16,0 3-1 15,0 0 5-15,-3-5-4 16,-7-2-1-16,0-6-1 16,-4-10 1-16,-3-2-1 0,3-12-1 15,-1-9-20-15,5-14-94 16,3-23-136-16</inkml:trace>
  <inkml:trace contextRef="#ctx0" brushRef="#br0" timeOffset="17530.1716">6108 14301 309 0,'11'-19'6'16,"-7"1"4"-16,-4 2-7 0,-2 2-7 15,-13-1-15-15,-4 1-17 16,-1 0-4-16,-3 0-14 16,-1 0 20-16,3-1 33 15,1 1 4-15,3 1 25 16,2 1-1-16,1 1-1 16,-3 0-10-16,2-1-1 0,0 1-5 15,1 2 0-15,4 2 14 16,3 0-6-16,4 2 6 15,1 3-9-15,2 0-1 0,0 2-3 16,2 0-12-16,8 0-2 16,7 0-4-16,10 0 9 15,7 5-4-15,7 3-4 16,11-3 8-16,9 0 1 16,9 1-1-16,9-3-2 15,8 1-1-15,10 1 1 0,3-5 2 16,13 0-1-16,3 0 4 15,8 0 2-15,3-4-3 16,4-2 1-16,3-4 0 16,6 2-1-16,2-3-3 15,5-2 0-15,6 1-1 0,3-2 0 16,4-1-3-16,2-1-3 16,3-1 3-16,-4 0 0 15,7 0 2-15,0-3 2 16,-1 2-1-16,2-2 0 15,5 1 0-15,-5-2 2 0,0 1-3 16,-1 0 1-16,3-2 0 16,-6-1 2-16,2 2-3 15,0-2 1-15,2 0-1 16,-2-2 1-16,7 2 1 16,0-1-1-16,6 3 0 15,0 2 0-15,5-2 0 0,0 2 1 16,1 5 0-16,1-3 1 15,3 8 3-15,-3-4-3 16,1 2-2-16,1 5 0 16,-1 1 2-16,2-1-2 15,3 5 0-15,4 1 0 0,3 0 0 16,3 0 0-16,2 1 0 16,5 5-1-16,0 2 2 15,-1-1-2-15,2 1 1 16,-1-1 0-16,-3-1 1 15,-5 1 0-15,0-2-2 0,-9 4 3 16,1-2-3-16,-1-1 2 16,-1 0-1-16,0 4 0 15,0-3 0-15,2 2-1 16,0 0 3-16,-2-4-2 16,-4 1 1-16,-1-5 0 15,-2 1 3-15,-2-2 0 0,-5 0-1 16,-2 0-2-16,-4 0 3 15,-1-3-3-15,0-1 11 16,-1 1-8-16,3-1-2 16,2 2 0-16,3 2-1 15,4 0 1-15,1 5-1 0,4 3 0 16,-4 4 0-16,2 4-1 16,0 2 2-16,-2 0-2 15,0 0-3-15,-3-4 3 16,3-2 1-16,-8-3-1 0,3-4 2 15,-3-1-5-15,1-2 4 16,1-2-1-16,0 0 0 16,-1 0 0-16,0 0 0 15,-1 0 0-15,-2-3-1 16,-3-1 1-16,-1-2 1 16,-2-1-1-16,-3-3 2 15,-1-1-2-15,-7-1 0 0,1-3 0 16,-7-2 0-16,-2-1-2 15,-2 0 2-15,-5 0 2 16,-1-2-2-16,-2 2 1 16,-2 2 0-16,0 0 1 0,-2 0-1 15,-5 1 1-15,-1-1-1 16,-2 4-1-16,-6-5 0 16,-2 0 0-16,-6 2 0 15,-2-2 1-15,-10-1 4 16,-3 5 2-16,-4-2-4 0,-8 3-2 15,-3 2 0-15,-6 4 0 16,-7 2-1-16,-2 4 0 16,-8 0 0-16,-7 0 0 15,-5 2 1-15,-5 6-2 16,-7 4 1-16,-8 4-1 0,-5 0 1 16,-3 7-1-16,-2 3 0 15,-5 6 0-15,-1 9 1 16,-2 10 0-16,-2 6-1 15,0 12 1-15,-2 7 0 16,2 12 0-16,-2 11-3 16,0 0 5-16,2 5-2 0,2 6 1 15,2 0-1-15,1-2 0 16,3-1 0-16,-3-2 0 16,0-5 0-16,5-4 0 15,-3-1 0-15,3-4 1 16,-5-2-1-16,1-5 0 0,-3-6 0 15,-1-6 1-15,-3-10-1 16,-2-8 0-16,-4-9 0 16,0-12-1-16,-2-6 1 15,-9-5-6-15,-3-10 3 16,-3 0 3-16,-6-5-1 0,-4 1 1 16,-5-5 0-16,-5 1 1 15,-5 0 0-15,-6-4-2 16,-8 1 2-16,-3 1 0 15,-9-2 0-15,-5 0-1 16,-5 2 0-16,-7-1 1 16,-3 1-1-16,-6 2 0 0,-4 0 0 15,-7-1 0-15,-6 1 0 16,-4-1 1-16,-5-1-1 16,-4-2 0-16,-7 0 0 15,-1 0 2-15,-7-2-4 16,1-5 2-16,-8-4 2 0,-5-1-2 15,-1-1-2-15,-8 1 4 16,0-1-4-16,-5 3 4 16,-2 1-2-16,2 1-10 15,-6 3 15-15,3 3-3 0,-7-1-1 16,-1-2-1-16,-5 1 3 16,-6-2-3-16,-3 0 1 15,-2-3-1-15,0 2 0 16,-11-3 1-16,1 2-1 15,-6-1 1-15,3 3-2 16,-8 1 1-16,1 3 0 0,3 2 0 16,0 0 1-16,0 0-1 15,2 4 1-15,1 5-2 16,2 0 2-16,0 1-1 16,2 3 0-16,-1-2 0 15,-1 3 1-15,0-2 0 0,1 1-1 16,-4-1-1-16,5-1 2 15,-2 0 0-15,2 1-2 16,2-1 1-16,1-1 0 16,3 3 0-16,1 1 0 15,5 3 0-15,-2-4 0 0,3 4 0 16,0-3 1-16,0 2-1 16,3 2-1-16,-6-2 2 15,-2 0-3-15,0-2 3 16,0 0-1-16,0-1 0 15,4-2 0-15,-1 0 0 16,4-3 0-16,-3 2 1 0,5-4-1 16,-3 0 0-16,1 1 0 15,2 0 0-15,-3-4 0 16,4 3 0-16,-6-4 0 16,-3 0 1-16,1-2-1 15,-3 0 0-15,-3 0 0 0,4 0-1 16,-3-6 2-16,-1 2-1 15,4 3 2-15,1-1-3 16,4 0 1-16,4 0 0 16,4 2 1-16,5 0-1 15,-1 0 0-15,7 0 0 0,-4 0 1 16,2 0-2-16,1 0 1 16,0 0 1-16,3 4 1 15,1-2 3-15,3-1-5 16,4 2 0-16,-1 0 4 15,1-3-3-15,0 4 1 0,0-4-1 16,-1 3-1-16,-1-3 2 16,0 4-2-16,4 1-1 15,-3-2 2-15,-1 5 0 16,3-1-2-16,3 0 1 16,5 0-2-16,5 0 0 15,5 3-2-15,12-4 3 0,7 2 2 16,10-3-2-16,5 0 2 15,9 0-2-15,1 0 2 16,7 1-1-16,2-2 0 16,7-1 0-16,6 3 0 0,2-3 0 15,7 0 2-15,5 0-2 16,8 2 0-16,2-3 0 16,7 0 1-16,3-1-2 15,6-1 1-15,2 0 1 16,6 0-1-16,5 0 0 15,2-1 0-15,3-8 0 0,7 3 2 16,1-3-1-16,4 1 0 16,0-7 3-16,4 0 1 15,-1-2-1-15,2-4-4 16,0-4 2-16,0-6-1 16,-2 1 0-16,2-5-1 0,0-5 0 15,0-1 1-15,0-6-3 16,0-2 2-16,4-7 1 15,3-2-4-15,2-8 2 16,0 0 5-16,4-4 1 0,-3-1-1 16,1-3 0-16,-1 3-2 15,-5 0 0-15,0-5-2 16,-5 2 1-16,0 1-1 16,0 1 2-16,0 3-2 15,0 1 0-15,-2 4 1 16,-1 5-1-16,3 4 1 0,0 6 0 15,0 9 1-15,0 0 1 16,7 8-1-16,0 7-2 16,2 4 1-16,2 7-2 15,-1 3 0-15,7 4-11 16,2 5-16-16,8 2 2 16,7 0 7-16,15 4 7 0,17 1 6 15,22 0 2-15,34-3 1 16,36 0 0-16,49-2 3 15,51 0 0-15,58-14-47 16,62-17-165-16</inkml:trace>
  <inkml:trace contextRef="#ctx0" brushRef="#br0" timeOffset="35779.1851">6261 17138 220 0,'15'-8'11'0,"0"-2"12"16,0 1-24-16,1 0-3 15,4 0 4-15,5-2 1 16,-1 1-1-16,2 1 1 16,4-2 3-16,1 2 5 0,6 1 3 15,0 0-2-15,6 4-1 16,6 1-2-16,4 0 1 16,3-1-7-16,7 4 3 15,7-2-3-15,0 2-1 16,10 0 1-16,8 0-1 0,4 0 1 15,11 2 2-15,6 3 1 16,10-1-3-16,5-1 1 16,5 5 1-16,3-5-2 15,2 1-3-15,-2-3 3 16,-1-1 1-16,-7 2-3 0,-5-2 1 16,-13 0 3-16,-5 0-2 15,-15-2 3-15,-9 1-2 16,-8-3 1-16,-11 3-1 15,-7-1-3-15,-6 2 2 16,-9-3-1-16,-4 3-2 0,-5 0 3 16,-8 0-1-16,-4 0-1 15,-3 5-2-15,-5 3-1 16,0 4 2-16,-6 3-9 16,1 3 9-16,-2 3 0 15,0 2 4-15,0 3-2 16,0-4 0-16,0 7 1 0,0 2 0 15,0-1 0-15,0 0 0 16,0 2 0-16,0 0 1 16,0-2 1-16,0 0-1 15,-3 1 1-15,-4-4 0 16,-7-4 0-16,-4 0 3 0,-9-2 9 16,-12-3-4-16,-11-1 2 15,-11-3-1-15,-15-6-6 16,-10 2-3-16,-11-7 0 15,-5 1-1-15,-10-4-2 16,-7 0 0-16,-4 0 0 0,-7 0-1 16,-2 0 0-16,-12 0 0 15,1-3-2-15,-6 3 3 16,-6 0-1-16,3 0 1 16,-3 0 0-16,4 0-2 15,2 4 1-15,3 5 0 16,9 0 0-16,6 0 0 0,7 2-3 15,10-3 5-15,14 3-1 16,10-4 0-16,16-1 0 16,15-2 0-16,12-1 0 15,15-3 2-15,9 0-1 0,9 0 0 16,6 0 4-16,4-7 13 16,3-6-1-16,1-4-13 15,0-5-4-15,5-4-1 16,6-9-8-16,5-5 1 15,0-7 1-15,4-5 8 0,1-3 1 16,1-5 2-16,2-1-3 16,-3-1 5-16,1-1 0 15,-2 2 4-15,-5 3 2 16,0 3 2-16,-4 1 8 16,-4 8-6-16,0 3 2 15,0 9-10-15,0 3-5 0,4 7-1 16,9 6-5-16,9 8-7 15,7 7-33-15,14 3-37 16,5 13-8-16,11 3-55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5:34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6053 4168 185 0,'-3'0'21'0,"3"0"-11"16,0 0 11-16,0 0-9 16,0 0-7-16,0 0-5 0,0 0 0 15,0 0 1-15,0 0-1 16,5 0-2-16,5 0 16 16,4 0-4-16,5 0-1 15,6 0-2-15,7 0-3 16,2 0 0-16,5 0-1 0,7 0-2 15,2 0 1 1,9 0-2-16,1 0 3 0,5 0 3 16,7-1-1-16,6-2 4 15,2 3-7-15,5-3 2 16,5 3-1-16,0-4-1 0,2 3-3 16,2-1 3-16,4 0-1 15,5-1-1-15,1 0 0 16,8 2 1-16,3-2 0 15,5 0-2-15,1 0 5 16,1 1 2-16,2-3 6 16,2 1-2-16,-2-1-5 0,5-2-1 15,1 1-3-15,2-1 2 16,1-1-2-16,3-2 0 16,1 3 0-16,-2-1-2 15,3 0 3-15,-1 3-1 16,1 0-1-16,1 1 2 0,-1 1-2 15,3-1 0-15,1 3 0 16,2-4 1-16,-3 5-1 16,4-3 1-16,2 1-2 15,-5 0 2-15,4 1-1 16,-6-1 0-16,-1 0 1 0,-1 0-1 16,-9 1 0-16,-1-2 0 15,-6 2 0-15,-3 0 0 16,-7 1 2-16,-8 0-4 15,-7 0 2-15,-10 0 0 16,-8 0 2-16,-13 0-4 16,-10 0 4-16,-8 0-2 0,-11 0 1 15,-9 0 3-15,-7 0-1 16,-6 0-1-16,-1 0-2 16,0 1 0-16,1 8-2 15,-2-2 2-15,2 4 0 0,1 1-1 16,1 4 0-16,-1 0 1 15,0 6-2-15,2-1 2 16,1 4-1-16,-1 2 0 16,-4 1 1-16,1 2-4 15,-3 1 4-15,-3-3 2 16,1 3-2-16,-1-4 0 0,0-2 1 16,-3 0 0-16,1-2-1 15,-1 0 1-15,2 0-1 16,-5 2 1-16,-1-4-1 15,0 1-1-15,0 0-1 0,-9-3-1 16,-4 1 2-16,-5-1 2 16,-5-1-2-16,-4-2 4 15,-5-3-6-15,-4 1 2 16,-6-3 0-16,-6-2 2 16,-4 1 0-16,-9-2 2 15,-2-3-3-15,-5 0 2 0,-8 0 1 16,-2 1-2-16,-7-2 0 15,-5 1-1-15,-1 2-1 16,-3-2 2-16,-6 3 0 16,1-3-1-16,-5 2 2 15,-2-2-2-15,-2 0 1 0,-5 1-1 16,-3 1-1-16,-3-2 2 16,-7-1-1-16,-1-1 1 15,-7 0-1-15,0 0 0 16,-4-1 0-16,-2 0 1 15,4 0-1-15,-3-1-1 0,3 1 2 16,-1-2-1-16,-1 3 0 16,-4 1 0-16,1-2 0 15,-5 1 0-15,0 3 0 16,-1-1 0-16,0 2 1 16,-2 1-2-16,3-3 2 15,-1 2-1-15,4 0 0 0,1 0-1 16,-1 2 2-16,6-2-1 15,-1 1 0-15,8-1-1 16,2 1 2-16,3-1-1 16,4 0-1-16,6 1 3 15,4-1-2-15,1 2 0 0,8-6-1 16,7 3 4-16,2-1-3 16,7 0-2-16,3-1 4 15,6 2-1-15,4-1-1 16,7 0-1-16,5 0 2 15,7 2-1-15,6-2 1 0,7 3-2 16,3-1 2-16,9 1-2 16,0-6 1-16,5 6 0 15,2-3 0-15,0-1 0 16,5-1 0-16,0-1 0 16,5 0 1-16,2-2-1 0,3 0 0 15,4 0 1-15,1 0 3 16,2-5 1-16,0-2-6 15,0-5-2-15,5 2-9 16,7-2-33-16,3-3-19 16,4-4 2-16,0-3-82 15</inkml:trace>
  <inkml:trace contextRef="#ctx0" brushRef="#br0" timeOffset="390.6362">6196 4111 189 0,'2'31'-34'15,"-2"4"41"-15,0 10-6 16,0 7 3-16,0 8 6 16,-5 4-6-16,0 9-1 15,-1 3 8-15,-2 4 1 0,1 3-1 16,2 4-1-16,2 1-1 15,1-3 0-15,2-2-5 16,2-1 1-16,10-4-1 16,6-1-2-16,4-6-1 15,1-12-23-15,-3-16-146 16</inkml:trace>
  <inkml:trace contextRef="#ctx0" brushRef="#br0" timeOffset="19264.8791">7270 5139 4 0,'5'-7'17'16,"1"4"4"-16,-2 0-10 15,-4-2 8-15,0 4 8 16,0-2 2-16,0 3-22 16,-3 0-9-16,0-1 4 0,-1 1-1 15,3 0-1-15,-3 0 0 16,4 0 1-16,0-4 20 15,-2 2 3-15,2-2-3 16,-1 0-2-16,-3-4 5 16,2 1-8-16,-3-1 0 15,1 0-3-15,-1-3-3 0,-1 0 8 16,-1-1-12-16,2-1 3 16,2-2 1-16,-2 0 0 15,4-3-1-15,1 2 0 16,0-3-1-16,0 1 2 0,0-2-4 15,0 1 1-15,7-3-3 16,0 2 0-16,2-1-2 16,3 2-1-16,0-1 0 15,3-2-4-15,4 3 3 16,3 1 1-16,-2 2 1 16,6 0-3-16,1 2 0 0,0 1 0 15,2 2 1-15,3 3-1 16,0 0 1-16,2 3-4 15,4 3 3-15,-2 2 3 16,0 0-5-16,3 2 0 16,-3 5 5-16,0 6 0 15,-2 1 0-15,-4 2-4 0,-1 2 3 16,-2 5-2-16,0 1 0 16,-3 2 1-16,-2 1 1 15,-1 2-3-15,-1-3 1 16,0 3 0-16,-5-3 1 0,4 1-1 15,-5 0-1-15,-6 0 1 16,-1-1-1-16,-6 1-2 16,-1 0 3-16,-1 0 2 15,-12 1-1-15,-7-5 0 16,-1 4 1-16,-7-4-1 0,-2-1 0 16,-1-3-1-16,-3 1 2 15,-3-4 0-15,-2-4-1 16,-2-2 0-16,1-4 2 15,-4-2-2-15,3-4 2 16,0 0-1-16,1 0-2 16,2-6 4-16,4-6-1 0,4-2-1 15,1-1 0-15,7-4 0 16,5-2 3-16,0-1 8 16,7-4-2-16,1-5 7 15,4-1-3-15,0-4-4 0,5-1-4 16,0-2-2-16,2-2-2 15,11 1 6-15,3 2-10 16,6 0 2-16,6 4-5 16,13 2-5-16,20 7-8 15,22 5-30-15,27 10-37 16,30 0-84-16</inkml:trace>
  <inkml:trace contextRef="#ctx0" brushRef="#br0" timeOffset="21264.748">7886 5772 145 0,'17'0'8'15,"-2"0"1"-15,7 0 11 16,2 0 1-16,2 1 10 15,9-1-23-15,1 2-2 16,5 0 0-16,6-2 4 16,2 4-5-16,9-3-2 0,-2 1-1 15,1 2-1-15,3-3 0 16,3 2 1-16,-4-2-2 16,4-1 1-16,0 0 1 15,5 0 0-15,0 0 0 16,3-1-1-16,7 1 0 15,1 0 0-15,-2 0-1 0,6 0 1 16,-3 0-2-16,1 0 3 16,2-4-2-16,-3 2 0 15,1-2 0-15,2 1 0 16,-4 1 1-16,6-2-1 16,-1 1 0-16,-2 3 0 0,1-2 1 15,2 1-1-15,-3-1 0 16,0 2 1-16,1-2-2 15,-2 0 2-15,2-2 1 16,-4 2-2-16,-4-3-2 0,-4 2 2 16,4-1 2-16,-2 3 0 15,-1-3-1-15,2 4 0 16,1-2 2-16,2 0 0 16,2 2-1-16,-2 0 1 15,3 0 1-15,-5 0-2 16,0 0 1-16,1 0-3 0,1 0 2 15,-2 4-2-15,-1-2 2 16,7 1-1-16,-4 3-1 16,2-1 1-16,2 2-2 15,-1-1 2-15,2 0-1 16,2 2 0-16,0 0 0 0,4 0 0 16,2-1 0-16,2 2 1 15,-1-2-1-15,-3-2 0 16,2 2 1-16,3-1-1 15,-3-1 0-15,4 1-1 16,-1-3 1-16,4 2 1 0,0 1-1 16,-2-3 0-16,0 1 1 15,2-2-1-15,-1 1 0 16,2 1 2-16,3 1-1 16,1-1 0-16,1 1-1 15,-1-1 1-15,3-1-1 16,-2 1 1-16,3-1-1 0,2 1 1 15,1 0-1-15,-1-3 0 16,1 1 0-16,-1 1 0 16,0-1 0-16,-2 0 0 15,1 2 1-15,-2-2-2 16,-1 1 2-16,0 1-2 0,2-1 1 16,-2 1 1-16,1 0-1 15,-1-3 0-15,3 3 0 16,-2-4 2-16,0 1-2 15,0-1-2-15,0 0 2 16,2 0 0-16,-5 0-1 0,2 0 1 16,2 0-1-16,-6 0-1 15,-1 0 2-15,1 0 0 16,0-1-1-16,-3 1 1 16,1 0-1-16,-1 0 2 15,0 0-2-15,-4 0 1 0,4 0 0 16,-1 0 0-16,1-4 0 15,-2 3 1-15,4-2-1 16,-3 0-1-16,-4-1 2 16,-6 1-2-16,-3-4 2 15,-10-1 0-15,-3 2 0 16,-7-4 0-16,-4 2 1 0,-3-3-2 16,2 4-1-16,-2 0 2 15,0-2-2-15,0 1 1 16,3 3-7-16,-4 0-9 15,-5-2-3-15,-7-4 7 0,-4-1 1 16,-2-1-11-16,-9-1-24 16,1-1 20-16,-1 1-4 15,3 2-45-15</inkml:trace>
  <inkml:trace contextRef="#ctx0" brushRef="#br0" timeOffset="22686.5324">20408 5432 37 0,'5'-33'31'0,"2"1"-2"0,0-4 2 16,1 3-7-16,-5-2 0 16,4 0-2-16,-1 3-1 15,-1-3-3-15,-4 2-8 16,3-1 11-16,-2 0-13 0,-2 2-6 15,0 2 1-15,0 2-1 16,0 4-2-16,0 2 1 16,0 5-1-16,0 4 1 15,0 4-2-15,0 1 2 16,-6 2-1-16,0 2 0 16,-3 1 0-16,-6-1-2 0,-8 1-11 15,-2-1 12-15,-9 1 2 16,-4-3-2-16,-7 1 1 15,-6-2 0-15,-2 2 0 16,-4-2 1-16,-6 1-2 16,-6-1 1-16,-6 0 2 15,-6-1-3-15,-7 0 2 0,-6 1 0 16,-8-3 0-16,-3 0 1 16,-2 3-2-16,-3-4 2 15,-6 4-2-15,-1-2 0 16,0 2 0-16,-5-2 0 15,-2 2 1-15,-3 0-1 0,-4-2 0 16,-6 2-4-16,-1-2 16 16,1 0-13-16,-7 0-6 15,3 0 7-15,0 0 0 16,-1 2 3-16,4 0-5 16,-4-1 2-16,4 3 2 15,-6 2-1-15,-2-2-2 0,5 3 1 16,-5-2 1-16,0 0-2 15,1 1 2-15,0 1-1 16,1 0 0-16,-3 1 7 16,-3-1-21-16,4 2 11 15,-7-2 5-15,2 2 1 0,2 0-5 16,-5 0 0-16,4 0 5 16,1 0 5-16,2 0 5 15,2 0-9-15,-4 0 1 16,1 4-2-16,1-1 0 0,-2 1 2 15,0-1-3-15,0 3-2 16,0-1 5-16,2 0-6 16,1 0 4-16,3 3-4 15,-1-1 2-15,4 0-1 16,0-2-1-16,1 3 3 0,7-1-4 16,-1-2 3-1,2 0 0-15,3 2-1 0,4-1 0 16,2-1 0-16,2 0-1 15,7 1 3-15,-1 0-2 16,4-3-1-16,-5 0 2 16,-1 4 1-16,-2-1-4 0,2-1 4 15,1 1-2-15,-2-1 0 16,1 0 0-16,7 3 0 16,-1-3 0-16,7-2 0 15,-2 3 0-15,5-1 1 0,-1 1-2 16,-1-3 2-16,-1 4-1 15,1-3-1-15,0 3 3 16,-1-1-3-16,5 0 1 16,3 1-1-16,1-1 1 15,6-1 0-15,0 1 0 0,2-1 0 16,5 2 1-16,-2 0-1 16,7 2-1-16,0 2 2 15,-1 0-2-15,3 1 2 16,2 2-2-16,6 0 1 15,1 4-2-15,10 0 4 16,4 2-4-16,10-2 1 16,5 3 1-16,7 2-7 0,6 1 5 15,5 2-1-15,4 3 1 16,1 1 0-16,4 2 0 16,0 3-1-16,6 7-1 15,-3-1 4-15,3 3-1 0,0 3 1 16,0 0-1-16,-1 0 1 15,-1 1 0-15,-4 0 2 16,-4 0-2-16,-4 4-1 16,-3 0 5-16,-4-4-3 15,-2 0 2-15,4-1-1 0,2-10-2 16,6-1 1-16,5-9-1 16,5-4-2-16,4-7-4 15,11-5 5-15,12-4 15 16,16-3 20-16,18-4-17 15,18-2-8-15,25 2-5 16,23-4-1-16,21-3-1 16,19 0-1-16,22 0 0 0,14 3 0 15,22 0 0-15,18 3-3 16,16 1-21-16,20 0-21 16,17-2-13-16,20 9-14 15,15-3-26-15</inkml:trace>
  <inkml:trace contextRef="#ctx0" brushRef="#br0" timeOffset="23327.0704">20457 4864 430 0,'4'-12'-29'16,"-2"-3"34"-16,-2 5-3 16,-2 3-1-16,-8 3-2 0,-3 4-2 15,-2 1-4-15,0 2-2 16,-2 9-3-16,2 4 1 15,-2 6 2-15,-1 6 5 16,2 4-1-16,-2 9 2 16,-2 4 2-16,2 5 0 15,1 5 0-15,-10 5 1 0,1 7 2 16,-1 2-2-16,-3 7 1 16,-3 5-1-16,-1 1 1 15,-1 2-8-15,-9-7-46 16,-6-8-20-16,-11-14-41 15</inkml:trace>
  <inkml:trace contextRef="#ctx0" brushRef="#br0" timeOffset="25420.9668">5792 6618 425 0,'7'8'-20'0,"-3"0"35"16,-3 4-20-16,2 7 9 15,-3 13 0-15,0 13-1 16,0 10 3-16,0 16 3 15,0 14 0-15,4 16-2 0,1 12-2 16,2 11-5-16,-5 7 2 16,-2 6-1-16,0 2 0 15,-2-1 0-15,-10 1-1 16,-5-4 0-16,0-5-4 16,-2-6-16-16,1-14-32 0,1-15-90 15</inkml:trace>
  <inkml:trace contextRef="#ctx0" brushRef="#br0" timeOffset="26327.1231">5519 9152 254 0,'4'2'29'0,"2"7"-44"16,-4 7 8-16,3 7 8 15,0 9-1-15,2 5 2 16,-2 8-1-16,3 11 5 15,-4 6 4-15,1 9 0 16,0 9 8-16,-3 13-2 16,0 9-5-16,-2 15 1 0,1 9 1 15,-1 16-4-15,0 11-2 16,0 14-2-16,-3 5-1 16,-4 5 1-16,-8 5-2 15,-1 1-1-15,-6 1-1 16,-1-3-1-16,4-17-51 0,2-18-138 15</inkml:trace>
  <inkml:trace contextRef="#ctx0" brushRef="#br0" timeOffset="27420.798">5614 12803 482 0,'4'0'-8'0,"-4"0"13"16,0 9-35-16,-2 7 5 0,-10 9 26 15,0 9 0-15,-5 7-29 16,0 13 10-16,-2 6 24 16,-3 12-5-16,5 6 0 15,-5 10 0-15,0 8-1 16,1 11 1-16,0 8 2 15,-1 12 2-15,2 11 4 0,4 12 3 16,-2 10 3-16,4 15 0 16,2 9-9-16,4 8 2 15,3 13-7-15,5 9 0 16,0 4 0-16,1 3-2 0,11 1-17 16,5-21-33-16,5-25-161 15</inkml:trace>
  <inkml:trace contextRef="#ctx0" brushRef="#br0" timeOffset="38888.9898">3794 9644 154 0,'48'-2'-3'0,"-3"-5"9"0,2 2 3 16,-2-3 7-16,-2 5-2 16,-7-3-8-16,0 1-2 15,-4 0-2-15,-5 3-1 16,-3 1 0-16,-7-1-1 16,-4 2 0-16,-2 0 1 0,-8 0-2 15,1 0-3-15,-4 0 0 16,0 0 0-16,0 0 4 15,-4 5 5-15,-5-1-2 16,-4 2-2-16,-1 0 0 16,-2 1-5-16,-5 0-30 15,-1 0 7-15,2-1-46 0</inkml:trace>
  <inkml:trace contextRef="#ctx0" brushRef="#br0" timeOffset="40013.9057">3473 9687 151 0,'-33'2'-1'0,"6"-1"16"15,0 1-3-15,4 0-2 16,2 0-3-16,6 2-1 15,6-3-2-15,1-1-1 16,5 2-2-16,3-2-3 16,0 2-3-16,3-2 10 0,9 0 5 15,5 0-5-15,8 0-2 16,4 0-1-16,5 0 0 16,8 0-1-16,3 0 1 15,10 0-2-15,6 0 1 16,8 0-2-16,8 0 2 15,10 0-1-15,8-2 2 0,7 0-2 16,3-1 2-16,10 1-1 16,2 2 0-16,5-2 1 15,4 0 4-15,5 2-2 16,0-2-3-16,2 2 1 16,2-1-2-16,-5 1 0 0,0 0 1 15,-7 0 0-15,-6 0-2 16,-5 0 2-16,-10 0-1 15,-9 0 0-15,-6 0 1 16,-11 1-1-16,-6 1 0 0,-13-2 1 16,-11 0-2-16,-8 0 3 15,-13-2-2-15,-8-5 0 16,-9 0 1-16,-6-4 1 16,-2-1 12-16,-12-1 0 15,-8-2-8-15,-9-2-3 16,-7-2-1-16,-9-1 0 15,-5 1-2-15,-6 2 1 0,-6 0-1 16,1 2 1-16,-4 2-2 16,6 3 2-16,-1 1 0 15,8 1-1-15,4 2 0 16,11 2 1-16,6 3-1 16,7-1 3-16,8 2 0 0,7 0 0 15,4 0-2-15,5 0-3 16,0 0-5-16,0 5 2 15,7 3 16-15,8 0-8 16,4 1-1-16,8 3 3 0,5 1-7 16,6 2 6-16,9-1-2 15,3 0-1-15,5 0 1 16,3 2-2-16,-2-2 0 16,-4-1 0-16,-4 2 1 15,-6-5-2-15,-11 2 2 16,-11-2-2-16,-6 2 1 0,-11-2-5 15,-1 3-4-15,-6 2 4 16,-9 2 10-16,-2 1-3 16,-4 2 1-16,2 1-1 15,-3-2-1-15,0 1 0 16,2 0 0-16,-2 2-1 16,3-3 1-16,0 2-1 0,-3-1 0 15,4 0 0-15,1-2 0 16,3-2 0-16,2-2 0 15,2-4 1-15,1 0-1 16,5-5 2-16,1-3-2 0,-1-2 2 16,2 0 9-16,0-6 34 15,0-11-32-15,0-5-11 16,0-8 2-16,0-8-1 16,0-4-1-16,0-7-2 15,0 1 1-15,0-2-1 0,0-2 3 16,0 2-1-16,2 2-1 15,1 2-1-15,2 3 1 16,5 8-1-16,2 6 1 16,8 12-6-16,9 9-48 15,7 6-40-15,6 2-86 16</inkml:trace>
  <inkml:trace contextRef="#ctx0" brushRef="#br0" timeOffset="41388.8022">9559 9279 231 0,'13'-15'33'16,"1"-1"-22"-16,5-3 7 16,3 3-10-16,2-3 1 15,6 0-5-15,4-2-2 16,8 3-1-16,5-5 2 0,5 2 1 16,9-1-3-16,5 1 0 15,9-1 1-15,3 1 1 16,8 1 1-16,4 2 1 15,5 0-3-15,7 2-1 16,3 0-2-16,2 4 2 16,3-1 0-16,3 1-1 15,4 1 0-15,1 1-1 0,5 0 1 16,0 3 1-16,7 1-2 16,2 2 2-16,0 4-1 15,2 0 0-15,3 0 0 16,-1 10 1-16,2 3-2 0,1 1 2 15,-1 6-1-15,0 0-2 16,-7 2 2-16,-3 3 0 16,-11 4-1-16,-7 0 2 15,-15 1-1-15,-7 2 0 16,-15 2 0-16,-8 0 0 0,-10 3 0 16,-8 0 0-16,-7 0-1 15,-11 3-1-15,-10-2 1 16,-6 3-2-16,-8-2 5 15,-5 2-5-15,-7 0 3 16,-16-2-1-16,-11-3-1 16,-12 0 2-16,-12-4 1 0,-10 0-1 15,-10-3 2-15,-8-1-2 16,-8 4 0-16,-4-2 1 16,-11 1-1-16,2-1 2 15,-4 1-4-15,-6-1-3 0,-6-2-9 16,1-1 3-16,-7-2-10 15,-3-2 15-15,-4-3-2 16,-3-4 1-16,-2-4 4 16,0-1 6-16,-3-6-3 15,0-1 0-15,5-4 0 16,0 0 4-16,4-4-2 0,10-6 0 16,3-3 2-16,7-4 2 15,7-7 12-15,10-1-11 16,3-3 4-16,13-8 1 15,6-5-2-15,7-2-2 16,8-2 1-16,7-1-3 0,9 0 3 16,9-4-6-16,9 2 0 15,12-6 1-15,12 2 1 16,3-5-1-16,22 1-1 16,12-1 0-16,18-3 1 15,14 2-6-15,19-3 2 0,19 2-2 16,21 4 1-16,25 3 2 15,24 11-1-15,29 11-1 16,32 15 2-16,27 15-20 16,33 7-29-16,29 24-33 15,25 12-148-15</inkml:trace>
  <inkml:trace contextRef="#ctx0" brushRef="#br0" timeOffset="42888.6884">3576 12616 344 0,'-15'-23'55'0,"-5"-6"-49"0,-9 6 3 15,0 1-2-15,-3 3-3 16,-1 3 0-16,-4 1-3 16,3 3 0-16,3 2 0 15,4 2-1-15,6 1-1 16,5 0 2-16,8 5-1 0,3-2 0 15,5 4-3-15,0-2 0 16,16 2-1-16,7 0-2 16,15 0 4-16,12 0 3 15,16 0-1-15,17 0 1 16,16 0 2-16,13 0-2 0,13 0 1 16,6-1 0-16,13-6-2 15,3 3 1-15,-2-3 0 16,-3 0 0-16,-11 3 1 15,-16-1-5-15,-19 2 3 16,-27-3 1-16,-18 1-1 0,-22 1 0 16,-15 1 0-16,-12-3 3 15,-2-1-4-15,-2-4-7 16,-14-1-26-16,-4-4-5 16,-11-3 17-16,-3-1 14 15,-3 0 9-15,-1 0 0 16,3 2 0-16,2 4 5 0,6 2 7 15,7 5-4-15,8 0 15 16,4 3-1-16,6 4-9 16,2 0-13-16,14 0 0 15,6 9 3-15,19 2 0 16,5 5-2-16,10 3 1 0,9 5-3 16,-2-1 1-16,-1 5 2 15,-11-1-3-15,-5 5 0 16,-14 0 0-16,-14 6 0 15,-14 2-3-15,-6 4 1 16,-21 0 0-16,-18 2 1 0,-12 3 0 16,-17-3-37-16,-13-3-39 15,-5-9-58-15</inkml:trace>
  <inkml:trace contextRef="#ctx0" brushRef="#br0" timeOffset="44341.7097">9763 12664 155 0,'-7'-5'24'0,"0"-3"-11"16,-3 1 5-16,5 0 15 16,1-2 8-16,1 0 0 0,1-1-17 15,2-3 12-15,0-1-16 16,0-1-12-16,5-2-1 16,8-1 0-16,3 0-3 15,6 0-2-15,4-1-2 16,11-1 3-16,7 2-2 0,9-4 1 15,8 2-1-15,8-4 0 16,6 1 3-16,10-2-5 16,7 0 2-16,3-2 1 15,6 1-2-15,6-1 1 16,2 0-1-16,5 4-1 16,3-3 3-16,7 4-2 15,5 0 0-15,6 5 0 0,4 0-1 16,7 5 0-16,5-1 1 15,2 7-3-15,1-1 1 16,2 2 1-16,2 2 0 16,-2 3 1-16,2 0-1 15,-8 0 2-15,-3 5-4 0,-4 6 5 16,-4 3-3-16,-5 6 0 16,-4 1 0-16,-8 8-2 15,-2 3 0-15,-7 0 2 16,-3 6-2-16,-10 2 1 0,-6 2 1 15,-11 2 0-15,-10 5 2 16,-12 1-2-16,-14 1 0 16,-13-1 1-16,-15 3-2 15,-7-3-1-15,-12-1 1 16,-12-1 1-16,-13 2-2 0,-13-2 1 16,-8-1 3-16,-11-3-2 15,-15-1 2-15,-9-4 1 16,-12-3 0-16,-16-2-2 15,-8-2 0-15,-19-3 2 16,-8-5-2-16,-7-2 1 16,-13-3-1-16,-3-4 3 0,-4 1-4 15,-1-2 1-15,-2-2 0 16,-1 0 1-16,0 0-1 16,0-2 0-16,3-1 1 15,0-2-1-15,3 0-1 0,4-6 0 16,3-1-9-16,4 0 9 15,1-2-1-15,7-8 0 16,8-5 1-16,2-4 1 16,11-3 0-16,6-1 0 15,11-4 1-15,7-2 0 16,14-1-1-16,4-4 5 0,12 0 1 16,5 0 2-16,8-2 0 15,7-1-2-15,8-4-6 16,8 0 3-16,9-2-3 15,8-2 2-15,10 1-1 16,10-3 0-16,2-1 2 16,20-5-3-16,14-2 1 0,12-2 0 15,17-4 7-15,16-2-6 16,18 5-1-16,20-2 1 16,19 3-4-16,32 6 4 15,25 7-2-15,33 6 1 0,40 13 0 16,38 16-2-16,37 9-21 15,38 20-55-15,38 13-112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6:32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10675 6128 200 0,'2'0'3'15,"-2"0"11"-15,0 0-13 16,-2 0 1-16,-6 0 4 16,0 2-5-16,-3 1 3 15,0 0-4-15,-1 0 1 0,-1 3-1 16,-1-1 0-16,0 0 2 15,-3 3-2-15,0-5 0 16,-3 4 0-16,-8-3 1 16,0-1-1-16,-10 1-1 15,-3-2 4-15,-8 0 1 0,-5-1-1 16,-7 3-1-16,-5-2-2 16,-7-1 1-16,-7 1-1 15,-6 0 0-15,-9-2 0 16,-6 0 1-16,-4 0-1 15,-9 0 0-15,-6 0 0 0,-4 0-1 16,-7-2 0-16,-1-1 0 16,-4-3 1-16,0 3-1 15,-1-5 0-15,1 0 2 16,3 1-1-16,0-4 1 16,2 0 0-16,2 3 1 0,4-2 5 15,-4 0 3-15,9 2 3 16,6 3-3-16,7 0-3 15,12 3 5-15,13 0-10 16,10 2 0-16,14 0-2 16,14 0-1-16,13 0-3 0,14 4 3 15,14-1-9-15,3 4-20 16,24 1 11-16,10-3-6 16,11-2-37-16</inkml:trace>
  <inkml:trace contextRef="#ctx0" brushRef="#br0" timeOffset="765.5659">10565 6203 205 0,'2'0'0'0,"-2"-1"8"0,0-3 13 16,0 1 2-16,0 3-16 15,-3-2 0-15,-10 2-5 16,-2 0-1-16,-6 0 0 15,-4 0-1-15,-4 7 0 16,-5-2-2-16,-2 3-3 16,-7-3-5-16,0 2 2 0,-4-2 2 15,-1 3 0-15,-6-3 4 16,-5 0-2-16,-4 0 4 16,-2 1-1-16,-9 0 1 15,-1-3 0-15,-8 0 0 16,-5 3 0-16,-2-1 1 0,-8 1-1 15,-6-1-1-15,-4 0-1 16,-5-1-4-16,-2 1 3 16,-2-3 1-16,-1 1 3 15,2-3-1-15,2 0-2 16,1 0 5-16,4 0 0 0,-1 0 5 16,6 0-1-16,1 0 3 15,4 0 0-15,1-3-1 16,4 1-1-16,6-2 0 15,5 1-2-15,10 1-3 16,9 0 0-16,11 2-1 0,9 0-2 16,5 0 0-16,13 0 0 15,6 0 0-15,10 0-2 16,4 2-11-16,6 2-16 16,7 0-10-16,13-1-6 15,7-2-19-15</inkml:trace>
  <inkml:trace contextRef="#ctx0" brushRef="#br0" timeOffset="6827.7348">13916 6288 70 0,'-3'-6'46'16,"-1"-3"5"-16,4 4-18 15,0-1-10-15,0 0-6 16,0 0-9-16,7 1-11 0,-2-1 6 16,2 2-2-16,5 1-2 15,-2-1-5-15,2 1 6 16,3-1-4-16,3 1 6 15,2-2-2-15,2-1 0 16,5 2 3-16,0-1 1 16,8 0 14-16,-1 0-15 0,6 1-1 15,2-2 1-15,6 3-3 16,6-1 3-16,5-1-1 16,4 2 2-16,7-3-1 15,5 1-1-15,6-1 2 16,2 3 0-16,7-1-1 0,1-1-1 15,4-1 1-15,-1 3 0 16,1-2 2-16,-2-2-1 16,2 1 5-16,2 1-6 15,3-1 0-15,3-1-3 16,4 4 2-16,3-2-1 0,-1 1-2 16,3 2 2-16,2 0-2 15,-4 2 1-15,6 0 1 16,-5 0-2-16,2 0 1 15,-2 0 0-15,3 0 0 16,-3 0-2-16,2 0 2 16,-2-2 2-16,2 2-2 15,-5 0 1-15,-4 0-1 0,-5 0 1 16,-4-1 0-16,-11-4 0 16,-6-3 1-16,-12-1-1 15,-6 0 2-15,-9-1 1 0,-7-1-1 16,-10 0 4-16,-4 0-5 15,-4 1 3-15,-7 3-5 16,-1-2 2-16,-7 4-2 16,0 1 1-16,-4 0 1 15,-2 4-2-15,-1 0 0 16,1 0-3-16,-2 0 1 0,1 9-5 16,0 6 2-16,0 0 7 15,1 9-4-15,-1 2 5 16,1 6-3-16,0 5 0 15,3 1 0-15,-1 5 0 16,-2 2-1-16,2 2 2 0,-2-3-1 16,3 6-3-16,-4-4 6 15,-1 1-3-15,2-1 0 16,-3-3 2-16,3-1-2 16,-1-8 1-16,2 2-1 15,-1-6 0-15,0 2 1 0,1-8-1 16,-3 2 0-16,-1-6 1 15,-2 0-1-15,0-2-8 16,0-3 6-16,-4-2-1 16,-6 1 4-16,0-3 1 15,-4 0 0-15,-1 0-2 0,-4-1-3 16,-1 0-1-16,1 2 5 16,-10-4-1-16,2 3-1 15,-7 0 3-15,-3-1-4 16,-9 0 6-16,0 0-5 15,-6-1 2-15,-4 0 0 0,-3 0-1 16,-2-2 4-16,-4 0-6 16,-1-1 4-16,-2 1 0 15,-3-2-2-15,-6-1-1 16,-1 1 1-16,-3-1 0 16,-6 1 1-16,-3 0 0 0,-3-1-2 15,0 3 3-15,-4-2-2 16,-2 4-1-16,1-1 2 15,0-1 0-15,1-1-1 16,0 4 0-16,2-3 1 16,0 2-2-16,-2-2 1 15,-1 0 0-15,-4 0 1 0,-1-2-1 16,-6-1 0-16,-6-2 1 16,3 0-1-16,-7-2 0 15,-1 0-1-15,-6 0 2 16,2-4-1-16,-1-2 1 15,-1 0-1-15,4 2 0 0,5-3-1 16,3 0 4-16,12-1-3 16,4 1 2-16,10-2-3 15,10 2 3-15,13 0 0 16,11 0-2-16,10-2 2 16,12 2 9-16,8 2-4 0,10-1 1 15,5 2 0-15,3-1 4 16,6 0 1-16,0 0-6 15,0-4-7-15,0-2-3 16,10 0-7-16,-1 1-17 16,3-5-30-16,1-2-20 15,1-7-22-15</inkml:trace>
  <inkml:trace contextRef="#ctx0" brushRef="#br0" timeOffset="7155.8206">14071 6128 404 0,'10'-21'1'15,"0"-2"6"-15,-3 7-1 16,-2 5 12-16,-5 9-11 15,0 2-8-15,0 13-18 16,0 12 14-16,0 10 3 0,2 12 1 16,1 12-3-16,4 9-3 15,8 10 2-15,-6 6 2 16,-1 8 0-16,5 2 0 16,-4 7 2-16,0 4 1 15,-1 2-1-15,4 9-16 16,6-2-47-16,11-8-38 15</inkml:trace>
  <inkml:trace contextRef="#ctx0" brushRef="#br0" timeOffset="11546.4219">7728 7888 203 0,'-7'0'35'15,"4"0"-24"-15,-3 0-1 0,0-5 8 16,-1 2-2-16,0 0-9 15,0-3-2-15,0 1 0 16,-2-1-3-16,0-1 1 16,-1 0 6-16,4-1 1 15,-1-2 1-15,-6 0-1 0,5-4-2 16,-2 3-1-16,1-4-1 16,1 0 0-16,0-3 1 15,1 0 0-15,0-2 0 16,2-3 1-16,-3-2 0 15,2-2 0-15,1-1-2 16,2-2 0-16,1 1-2 16,-1-3-1-16,3 3 0 0,0-1 1 15,0 0 0-15,1-3-2 16,4 1 1-16,4 2-3 16,0-6 0-16,4 2 0 15,-1-1-3-15,7-1 4 16,1 2 1-16,2 0-1 0,4 2-2 15,4 0 3-15,2 2-4 16,6-3 2-16,0 3 1 16,2 0-1-16,4 0 1 15,1-1 1-15,3 3-2 16,5-2 1-16,1 4-3 0,0 0 6 16,1 6-4-16,6-4 0 15,-2 5 1-15,1 4 0 16,2-4-1-16,3 4 0 15,-1 3 1-15,1 0-3 0,4 1 1 16,1 3 0-16,0 0-2 16,4 5 4-16,-1-1-1 15,0 4 0-15,-2 0 0 16,-1 0-1-16,-2 5-1 16,-2 4-1-16,-5 0 1 15,0 2 1-15,-3 3-1 0,1 3 0 16,0-2 2-16,-1 3-2 15,1 2 1-15,-1 1-1 16,-2 2 0-16,-1-1 1 16,-3 5 1-16,-1 1 0 15,-3 1-1-15,-3 1 0 0,-2 2-4 16,-2 0 5-16,-3 4 0 16,-5 0 0-16,1-1 0 15,-7 3 0-15,1 3-1 16,-5 2 1-16,-1-2-1 15,-2 2 1-15,-3-1 0 0,0-2-2 16,-5 2 1-16,1-2 1 16,-6-1-1-16,-2 2-1 15,1 2 2-15,-6-1-1 16,0 1-3-16,-4 2 2 16,-6-2-2-16,-7 0 8 15,-2-2-3-15,-3 1 1 0,-5 1-1 16,-2-3-1-16,-3 6 2 15,0-3-2-15,-2-4 0 16,-2 1 0-16,-4 2 1 16,-3-3-1-16,-8-2 0 15,-2-1 1-15,-6 0-1 0,-6-3 1 16,-4 0 0-16,1-3-1 16,-5-3 3-16,2-5-3 15,2-2 1-15,-1-2-1 16,2-3 0-16,-3-3 0 15,1-1 1-15,1 0 0 0,-5-4 0 16,2-3 0-16,-3-3 0 16,-1 1 0-16,-1-2-1 15,1 0 0-15,-2-3 2 16,0-7-3-16,3-2 2 16,-1 0 0-16,1-6 0 0,4-4-1 15,3-1 0-15,6-3 0 16,5-9 2-16,3 2 0 15,1-9 4-15,6 2 3 16,-2-3 1-16,2-6-2 16,-1-1 0-16,-1-3-4 15,1-2 1-15,1-5-3 0,2 1-2 16,8-6 0-16,2 1 2 16,9-4-3-16,9 1 3 15,10-3-3-15,7 0 0 16,24-1-4-16,20 3-3 0,29 2-23 15,29 0-40-15,28 0-77 16</inkml:trace>
  <inkml:trace contextRef="#ctx0" brushRef="#br0" timeOffset="16952.9958">12841 10037 245 0,'8'0'4'15,"2"-6"4"-15,-1 1 2 0,-1-2-5 16,1 3-3-16,2-1 1 16,2 1-1-16,-2-1 1 15,1-1-3-15,4 3 0 16,0 0-1-16,-2-3 3 0,6 1-2 16,1 0 2-16,-1-3-3 15,4 3 3-15,1-2 10 16,2-1-6-16,0 2 4 15,6 0-6-15,-1-1 3 16,4 2-5-16,-1 1 1 16,5-1-3-16,2 1 0 0,2 1 1 15,3-1-1-15,3 2-1 16,2 0 3-16,6-1-2 16,1-1-2-16,4 3 4 15,0-1-2-15,5 0-1 0,0 0 4 16,3 2-2-16,2 0 4 15,5 0-3-15,0 0-1 16,3 0 0-16,3 2 0 16,-1-2-2-16,0 2 3 15,0-2-2-15,2 0 0 0,-2 0 0 16,2 0 0-16,-2 0 1 16,2-4-1-16,1-1 1 15,-1 1 2-15,1-1-1 16,-4-1 0-16,3 3 0 15,1-2 0-15,-1-3 0 16,4 5 1-16,2-2 1 0,1-1-2 16,1 5-1-16,3-3 0 15,1 0 0-15,0-1-1 16,3-1 0-16,2 0 0 16,7-2 0-16,-4-2 1 15,5 1-1-15,2 2 0 0,-1-4 1 16,2 0-1-16,-1 2-1 15,4 0 2-15,-1 1-1 16,0-2 0-16,4 3 1 16,0-1-2-16,3 0 0 15,2 3 1-15,5 0 0 0,3-1 0 16,2 1 0-16,5 1 0 16,-1 0-1-16,2 3 2 15,0-3-2-15,4 3 3 16,2-1-2-16,-3 0-1 15,1 0 2-15,1-1-2 16,3 1 2-16,2 0-1 0,1-2 0 16,-2 1 0-16,5-1 1 15,-1 1-2-15,0-5 2 16,-2 5-1-16,-4-3 0 16,4 0 0-16,-2 0 0 15,-1-1 0-15,0 3 0 0,3-1 1 16,-2 2-2-16,4-1 2 15,-1 1-2-15,5-1 1 16,-5 2 0-16,3-1-1 16,3 0 3-16,-1 3-2 15,-2 0 0-15,1 0 0 0,2 0 1 16,-5 0 0-16,4 6-2 16,-2 1 1-16,4 4 0 15,0-2 0-15,3 2 0 16,3-3-2-16,-3 2 2 0,1-2 0 15,0 1 0-15,1-1 1 16,-2-1-1-16,-4-1 1 16,-1 2-2-16,3-4 1 15,-2-1 1-15,-2-1-1 16,-2 0 0-16,4 1 1 16,-4-3-1-16,0 2 0 15,-7-2 1-15,0 0-2 0,1 0 3 16,-7 0-2-16,1 0 3 15,-5-4-2-15,-4-1 2 16,0-1-3-16,-3 1 2 16,2 0 1-16,-1-2-2 0,0 0 1 15,0 3-2-15,1-3 0 16,-2 2 0-16,-2-2 0 16,1 1 0-16,-7 0 1 15,0-2-2-15,-5-1 3 16,2 0-2-16,-10-2 0 0,2-2 0 15,-1 3 0-15,-1 0-1 16,-2-1 2-16,0 1-2 16,0 2 1-16,-2 1 2 15,1 1-3-15,0 3 0 16,1-1 2-16,-4 3-1 16,-2 1 0-16,-3-3 0 0,-4 2 0 15,-3 0 1-15,-3-1-1 16,2-4-1-16,-7 1 2 15,-4-2-1-15,-3-3 0 16,-10 3 2-16,-7-1-1 16,-7 3 1-16,0-1-1 0,-9 2-2 15,-1 2 1-15,-5 2-1 16,-1 0 1-16,-6 0 0 16,-3 2 0-16,-5 6 0 15,-6 0 0-15,-3 3 0 0,-4 0-1 16,-2 5 1-16,-4 3-1 15,-1 2-2-15,0 7 1 16,-2 0 2-16,0 6 0 16,0 2 0-16,0 6 0 15,0 3 0-15,0 7 0 16,0 1 0-16,1 4 0 16,-1-1 0-16,0-3 1 0,0-3-2 15,0-3-2-15,-1-3 4 16,-6-3-2-16,0-1 0 15,-4-5 1-15,0-2 0 16,-1-5-1-16,-1-1 1 16,-1-4-1-16,0-1 2 0,-5-3-2 15,-1 1 3-15,3-3-2 16,-7 1 1-16,1 0-2 16,-3-2 0-16,0-2 1 15,-4 4 2-15,-5-5-1 0,-3-1 1 16,1 1-2-16,-10-3 1 15,-3 3-1-15,-6-3 0 16,-3 3 1-16,-1-4 0 16,-1 2-1-16,-1-1 2 15,-3 1-2-15,2 0 0 16,-1-4 0-16,-3 1 0 16,-1 1 1-16,-2-3 0 0,-2 0-1 15,-6 0 0-15,3 2-1 16,-4-1 1-16,-3 3 1 15,1 0-1-15,0-1 0 16,-3 7 0-16,-2-4 1 0,-1 4-1 16,-1-2 0-16,-2 4 0 15,-3-2-1-15,0-2 1 16,-2 1 0-16,-2-1 1 16,-4-3 0-16,-7-3-1 0,1-2 0 15,-7 1 1-15,-2-3-2 16,-7-1 1-16,0-1 2 15,-5 1-3-15,1 1 1 16,-4-1 0-16,-3 1 0 16,0-3 0-16,-2 1 1 0,-3 1-1 15,-6-3 0 1,-4 0 0-16,-5-3-1 0,-10-4 3 16,-1-1-3-16,-8-3 2 15,-2-2-1-15,-1 3 0 16,-2 1 1-16,0 0-2 15,2 4 1-15,-2 1 1 16,0 2-1-16,-1 2 0 0,-1 0 0 16,-1 0 1-16,-3 0 0 15,0 2 0-15,-1 2-1 16,-4-1 2-16,-3 1-1 16,-3-1 0-16,1 2 1 0,-4 3-1 15,-1 1-1-15,3-1 0 16,-1 5 0-16,-1 1 1 15,-5 1-1-15,3-3 0 16,-6 1 0-16,-2-5 0 16,-4 1 0-16,-2-4 0 0,0-1 1 15,-5-2-1-15,2 0 0 16,-3 0-1-16,-1-2 3 16,5 3-3-16,3 2 2 15,-1-1-1-15,0 2 0 16,2 1 0-16,0-2 0 15,0 2 1-15,0-4-2 0,-2 1 2 16,2-2 0-16,-7 0-1 16,4-2 1-16,-2 0 1 15,-2 0-2-15,5 0 0 16,5 0 3-16,2 0-2 16,2 0 0-16,6 0-1 0,4 0 1 15,3 0-1-15,2 0 0 16,7 0 1-16,2 0-2 15,1-2 4-15,3 0-3 16,-1-2 0-16,2 1 0 16,6-3 0-16,0 3 0 15,9 1-2-15,6-1 4 0,11-1-4 16,8 4 1-16,9-1 2 16,10 1-2-16,12 0 2 15,9 0-1-15,9 1 0 16,10 3 0-16,8 1 2 15,9 2-4-15,6-2 2 16,5 3 0-16,7-3-1 0,4-1 2 16,4 1-1-16,5-4 0 15,6-1 0-15,3 2 2 16,2-2-4-16,7 0 2 0,4 0 2 16,0-3-1-16,5-4 1 15,0-2-2-15,2-2 3 16,0-5 0-16,0 0-1 15,4-4-1-15,5-5 0 16,0-3-1-16,2-2 0 16,1-6 2-16,1-2 0 0,-3-2 0 15,3-7-2-15,-2-2 2 16,-2-5 0-16,-1-3 1 16,0 0 0-16,-6-8-1 15,-2 1 3-15,0-7-1 16,-3-1 1-16,-9 1-2 15,0 2 1-15,1 1-2 0,0 7-2 16,4 11 1-16,7 4-7 16,12 1-48-16,21-1-223 15</inkml:trace>
  <inkml:trace contextRef="#ctx0" brushRef="#br0" timeOffset="36250.2433">16752 12004 87 0,'6'0'24'0,"3"0"-21"16,3 0-1-16,-4 0 1 15,1 0 0-15,2 0-2 16,0 0 1-16,-1-1 1 16,2-2 17-16,-5 1 13 0,1 1 2 15,0-2-1-15,-1 2 0 16,2-2-18-16,-2 1 0 16,3 0-4-16,-2-1-7 15,3-1 3-15,-2 1-1 16,3-3 0-16,2 1 1 15,1 0-8-15,-1-1 6 0,5-1 0 16,1 1-3-16,4 1-2 16,3 2 0-16,5-1 0 15,7 3 0-15,2 1-1 16,3 0 2-16,9 0-2 16,2 0-2-16,10 1 4 0,3 5-1 15,3-1-1-15,5 2 0 16,1 0 1-16,-1 0-1 15,1-2 0-15,1 5 0 16,-2-4 0-16,2 0 1 16,0-1-2-16,2-1 1 0,1-1 0 15,1 1 1-15,4-2-1 16,1-2 0-16,1 0 0 16,-2 0 1-16,0 0-1 15,0-2-1-15,-3-5 2 16,0 1 0-16,-3 0-1 15,1-1 0-15,-1-1 0 0,2 4 0 16,1-1 1-16,6 0-2 16,-3 2 1-16,2 1 0 15,4 0 0-15,-1 0-1 16,1-1 2-16,1 0-1 16,0 3 0-16,9-1 0 0,2 1 1 15,3 0-1-15,4 0-1 16,5 4 1-16,1 6 1 15,-1 1-3-15,-3 0 3 16,-1-1 0-16,-9-2-2 0,0 2 1 16,-7-3-1-16,-6 0 0 15,-2-5 1-15,-6 1 1 16,-4-1-1-16,-4 1 1 16,-8-2-4-16,-4 2 5 15,-12-3-2-15,-5 0-1 16,-10 0 1-16,-6 0 0 15,-5 0-1-15,-9 0 1 0,-5-7-4 16,-5 2 7-16,-5-1-1 16,0-4 1-16,-12 0-13 15,-8 1 1-15,-7-6 2 16,-4 3 6-16,-3-5-1 16,-3 2 2-16,1-1 0 0,-1 0 0 15,3 1 2-15,2 1 8 16,5 0-3-16,0 1 4 15,8 4-1-15,1 1-2 16,5 2 1-16,2 1-3 0,6 3-3 16,3 2-1-16,0 0 0 15,2 0-4-15,0 0 4 16,0 0-7-16,2 0 3 16,11 2 3-16,5 7-3 15,7 0 0-15,7 1 3 16,4 3 2-16,4 1-3 0,1 0 0 15,-3-2 1-15,-1 1 0 16,-6-1 2-16,-4 0-4 16,-4-4 2-16,-3 3-2 15,-8 0 1-15,-1-3 0 16,-5 2 0-16,-6 0-3 0,0 1 1 16,-4 3-1-16,-10-2 6 15,-6 5-2-15,-7-3 1 16,-6 4 0-16,-4 0-1 15,-4 2 0-15,-5-3 1 0,0 3-1 16,1-1-1-16,0-1 2 16,4 3-1-16,3-1-2 15,4 3 2-15,7 1-6 16,4-2-25-16,3-2-33 16,8-9-54-16</inkml:trace>
  <inkml:trace contextRef="#ctx0" brushRef="#br0" timeOffset="38782.4939">19926 13272 347 0,'11'8'4'16,"-3"1"-2"-16,0 8-2 15,-3-1 0-15,1 9 3 16,-1 4 0-16,-3 3 2 16,-2 7 1-16,0 4 0 0,0 7-2 15,0 1 0-15,-6 8-1 16,5 2 2-16,-5 1-4 15,3 3 2-15,0-3-3 16,1 2 0-16,-2-1 1 16,3-4 0-16,-1-4-1 15,-3-5 1-15,2-4-1 0,-4-5 2 16,3-5-2-16,-4-7 2 16,0-6-6-16,-3-9-29 15,4-11-48-15,1-3-12 16,1-22-64-16</inkml:trace>
  <inkml:trace contextRef="#ctx0" brushRef="#br0" timeOffset="39657.4284">20181 13221 260 0,'30'-11'5'0,"4"-2"1"16,3 1 14-16,2 3-5 15,6 1 3-15,4-2-10 16,7 3 2-16,3-2 2 15,4 2-5-15,5-2-2 0,7 2-2 16,4-2 0-16,4 2-2 16,4 0 0-16,5-2 2 15,3 0-4-15,1 0 3 16,4 2 0-16,2 0 0 16,7 3 0-16,5 4-1 0,6 0-2 15,4 4 2-15,3 8-1 16,5 3-3-16,-3-1-2 15,0 0 0-15,-6-3 5 16,-6 0 0-16,-15-6 1 0,-7-3-1 16,-18-1 5-16,-12-1 3 15,-13 0 3-15,-11 2-2 16,-12 0-4-16,-7 4-2 16,-10 1-1-16,-5 5-4 15,-4 4 2-15,-3 7-1 16,0 4-1-16,-6 6 4 0,-7 5-2 15,0 2 0-15,-2 6 3 16,-2 6-4-16,1 5 5 16,-2 4-4-16,4 7 0 15,1 2 2-15,4 5-2 16,6 5 1-16,1-3-1 0,-2 0 3 16,4-4-3-16,-3-5 4 15,-5-7-2-15,-4-6 0 16,-6-5-1-16,-10-5-1 15,-6-8-5-15,-8-5 6 0,-14-5-1 16,-9-8 3-16,-10-6-6 16,-9-6 7-16,-13-2-1 15,-10-3-4-15,-3 0 4 16,-9 1 1-16,-7 1-4 16,-9 2 1-16,-1 1 1 15,-11-4-3-15,-8 1 4 16,-4-4-2-16,-6 0-1 0,-1 0 1 15,3-4 0-15,5-3 0 16,7 0-1-16,9 1 0 16,13 3 1-16,6 1-1 15,12 2 3-15,12 0-4 16,13 9 1-16,13 4-3 0,10-1 1 16,10 8 2-16,9-1-17 15,6-1-13-15,6-5-59 16,2-12-67-16</inkml:trace>
  <inkml:trace contextRef="#ctx0" brushRef="#br0" timeOffset="41016.7098">16109 13421 429 0,'-13'-10'3'0,"2"-5"-1"15,11-1 2-15,0 4 9 16,8-5-4-16,8 0-12 16,7-2-1-16,11 4 3 0,11-5-3 15,10 5 7-15,10-3-12 16,9 4 1-16,6 0 3 15,10-2 5-15,5 2-3 16,12-1 8-16,2-1-3 16,13 2-2-16,4 0 1 15,11 2-1-15,4-1 0 0,6 4 2 16,8-2-5-16,3 4-1 16,7 0-6-16,0 0-7 15,6 1-10-15,-1-1 5 16,3 2 10-16,-1-2 2 0,-3 0 5 15,0 2 7-15,-4-1-2 16,4-1-9-16,-10 0 13 16,9-2-4-16,-1 1 3 15,-4 3-8-15,3-2 10 16,-3 2-4-16,1 3 2 0,1 2-3 16,-1 0-6-16,-2 0 13 15,-2 9-8-15,-2 1-2 16,-2 1-4-16,-10 2 11 15,-6 0-3-15,-6-1 4 16,-4-1-3-16,-8 1 2 16,-6 3-2-16,-2 0 5 15,-3 7 4-15,-7 3-6 0,0 4-2 16,-11 4-2-16,-5 5 3 16,-10 1-4-16,-6 2 1 15,-13-1-1-15,-7 2-2 16,-13-3 0-16,-8 1-8 0,-9 4 19 15,-10-2-9-15,-9 5-8 16,-3-2 6-16,-6 3 3 16,-15-1-1-16,-1 3 1 15,-10 2 0-15,-9 0-3 16,-3-2 5-16,-10 2 1 0,-7-2-4 16,-9-4 7-16,-9-3-4 15,-7-2 2-15,-12-1-2 16,-5-3 0-16,-9 2-2 15,-9-1 2-15,-4-5-3 16,-10 1 0-16,-7-3 2 16,-2-3-2-16,-11-4 1 0,-3-3-2 15,-8-3 3-15,-4-4-2 16,-8-2 0-16,-3-1 0 16,-4-2 1-16,-4-4 0 15,3 1-1-15,-6-3 0 16,-5-1 2-16,4-2-2 0,-3 0 0 15,-2 0 0-15,1-4 0 16,1-4 1-16,2-1 0 16,2-2 3-16,4 0 6 15,1-3-7-15,4 2 4 16,7-5-4-16,5 3-1 0,8-5 1 16,5-3 3-16,9-1-5 15,1-2 2-15,9-4-3 16,3-3 0-16,7 1 3 15,9-6-4-15,1 0 3 16,14 1-2-16,4-1 1 0,11-6 0 16,7 2-1-16,10-2 0 15,14-1 0-15,8-1 0 16,10 0 1-16,13 3 0 16,7-3-1-16,11 4 1 15,10-3 0-15,0-1 1 0,12 0 2 16,12-3-2-16,6 0-1 15,11 1 0-15,10-6 1 16,8 2-4-16,11-5 8 16,15 3-1-16,10-5-3 15,15 1 4-15,19 4-5 0,16 3 3 16,31 9-2-16,36 13-2 16,34 11-4-16,45 14-39 15,45 3-73-15</inkml:trace>
  <inkml:trace contextRef="#ctx0" brushRef="#br0" timeOffset="48203.8918">11892 15372 312 0,'4'-9'3'16,"5"0"-9"-16,5 2 15 15,0-1 5-15,8 2-12 16,3-2-1-16,4 3 3 0,5-2-7 16,5 3 9-16,10-1-4 15,5 3-1-15,9-1-10 16,10 3 20-16,5 0-13 15,12 0 3-15,7 0-1 16,5 0 1-16,13 0-1 16,4 0 0-16,8 3 1 0,7-1-1 15,5 0 2-15,4-2 1 16,6 0-3-16,6 0 1 16,-1 0 1-16,2-4-1 15,4 1-2-15,-4 1 0 16,-3 0-5-16,-2 0-4 0,-11 0-8 15,-9-1 10-15,-9-2-2 16,-12-1 11-16,-15-1-3 16,-11 0-1-16,-10-2-4 15,-13 0 3-15,-7 0 6 16,-11 0-4-16,-7 2 4 16,-4 0 5-16,-7 3-1 0,-5 3 7 15,-4 1-8-15,1 0 2 16,-3 1-4-16,1 10 1 15,-2 7-4-15,2 5 4 16,1 5-2-16,2 10 0 16,0 5 5-16,-2 3 0 0,-2 6-1 15,-2 2-1-15,-7-1-4 16,-2 1 3-16,-3-1-2 16,0-1 0-16,-7 0-1 15,-2-1 1-15,2-1-2 16,3 2 1-16,1 0-2 0,3-4-2 15,0 2-24-15,0-5-14 16,0-3-25-16,0-8 7 16,0-11-42-16</inkml:trace>
  <inkml:trace contextRef="#ctx0" brushRef="#br0" timeOffset="48625.7105">15649 15926 385 0,'0'-28'9'0,"0"2"1"0,3 5 9 16,1 4 9-16,-1 6 50 15,3 4-64-15,-2 3-21 16,6 4 3-16,3 4-5 16,3 14-28-16,2 7 34 15,3 12 2-15,8 6 2 0,-4 7-1 16,3 4 0-16,0 3-1 15,1-1-1-15,3 0-4 16,1-3 5-16,1-10-1 16,0-6 2-16,0-8 0 15,-2-13-4-15,-3-9 7 16,-2-7 5-16,-2 0 4 0,0-16-3 16,-4-10 4-16,6-10-2 15,0-8-3-15,0-6-4 16,1-10-2-16,0 1 3 15,3-1-3-15,-2-5 0 16,-1 6-3-16,0 1 2 0,0 6-2 16,-5 9-4-16,1 10-6 15,-8 11-7-15,0 13 9 16,-8 9-13-16,0 6-60 16,-6 12-62-16,-2 5-11 0</inkml:trace>
  <inkml:trace contextRef="#ctx0" brushRef="#br0" timeOffset="49406.9526">15696 17298 396 0,'9'-26'6'0,"-1"2"-1"15,-2 5 13-15,0 7 7 0,-3 0-12 16,-1 7-9-16,0 3-4 16,-1 2 1-16,-1 2-25 15,0 12-6-15,0 9 24 16,0 10 5-16,0 8 0 15,0 12-1-15,0 15 1 0,0 9 1 16,0 13-1-16,-3 9 2 16,1 6-1-16,0 3 4 15,2 5 3-15,0-2-2 16,0-1-3-16,2-1 0 0,5-7-2 16,2-5-1-16,2-9-13 15,3-13-20-15,0-13-43 16,1-17-45-16</inkml:trace>
  <inkml:trace contextRef="#ctx0" brushRef="#br0" timeOffset="51984.8364">15895 17208 180 0,'49'1'109'16,"2"-1"-108"-16,5 0-3 15,3 0 21-15,-1-4 1 16,3-3-15-16,5-1 2 0,1-3 5 16,5-1-7-16,1-3 2 15,7-3 4-15,-4-1-5 16,7 1-4-16,-1-2 0 16,6 2-2-16,2 0 0 15,-2 0 0-15,6 0-5 16,-1-2 4-16,4 0-3 0,1 0 3 15,2 0 5-15,5 1-6 16,4 3 7-16,5 1-4 16,3 3 2-16,3 3 0 15,6 2-4-15,1 0-1 16,2 0 7-16,8 1-3 0,-4 1-1 16,6 0 3-16,2 1-3 15,5 4 4-15,1 0-2 16,8 0-3-16,-3 9-1 15,10 4 2-15,-3 3-1 16,7-2 1-16,1 4-1 0,-1-1 1 16,4 1-1-16,-2-1 2 15,1-5 0-15,-4-1 3 16,1-1 4-16,-3-3-1 16,-2 1 0-16,-1 2-5 15,2 1 1-15,-2 2-2 16,1 3-1-16,1 1-1 0,-3 3 0 15,2 1-1-15,0 1 2 16,1-1-1-16,-1-3-6 16,-2 2 11-16,1-5-4 15,-3 2-1-15,-2-1 1 0,-1 0-2 16,-1-2 3-16,-2 2-2 16,0 0 0-16,0 2-1 15,-1-2 2-15,-1 2-1 16,0-2 2-16,-1 1-2 15,-3 0 0-15,2 1-2 0,-2-3 4 16,-2 4-2-16,1-1 1 16,-1-3-2-16,-1 3 1 15,1-2-4-15,-4-2 2 16,2-1 0-16,-2-1-1 16,3-1 0-16,-4-3 2 15,-2-2 0-15,4 0 1 16,-7-3 1-16,4 1-2 0,-3-4 2 15,-3 0 0-15,1 0 0 16,-3-2 0-16,-3-6 1 16,-4 2 1-16,2 0-2 15,-6-6 1-15,-1 0-1 0,-1-3-1 16,-1 4 1-16,-3-1 2 16,1 0 0-16,-3 1 0 15,-2 0-2-15,2 7 0 16,0-6-1-16,-2 3 0 15,0-2 0-15,-3 1 0 0,-1 0 1 16,1-3-1-16,-5 2 0 16,-1-1 1-16,1-1-2 15,-2-2 1-15,-3 3 0 16,0 0 1-16,4 2 0 16,-4-1 0-16,-2 3 1 15,2 3 0-15,-5-1-1 0,-2 3-2 16,0-1 1-16,-3 2 0 15,0 0 1-15,0 0-1 16,0 0-1-16,-7-1 1 16,0 1 0-16,-8 0-1 15,-4-3 1-15,-9 2-1 0,-4 1 2 16,-3 0-1-16,-9 0-1 16,-1 0 1-16,-8 0-1 15,-3 5 0-15,-2 5 1 16,-2 1-1-16,-3 7 1 15,-5 1-2-15,3 8 2 0,-6 8-1 16,0-2 0-16,-4 8 1 16,-5 7 0-16,-1 2-1 15,-3 5 1-15,1 3 2 16,-2 1-3-16,0 3 2 16,0-4-2-16,0 2 1 15,0-7 0-15,0-1 1 0,0-4-1 16,0-7 0-16,-3 0-1 15,-6-3 1-15,-1-5 1 16,-5-2-1-16,-3-2-1 16,-2-3 0-16,0-3 1 0,-4 2 2 15,-2-3-2-15,-1 1-1 16,-1-2 2-16,-3 1-1 16,-3-2 2-16,-5-1-3 15,-1 1 1-15,-5-2 1 16,-2 1-2-16,-6-5 3 0,-5 1-1 15,-5-3 0-15,-4-1-1 16,-3 1 2-16,-5-3-2 16,1 2 2-16,3 0-2 15,-4 1 1-15,2 2-1 16,-2 1 0-16,-1 4 3 16,-2-1-3-16,-3 5 0 0,-2-1 0 15,3 1-1-15,-3-3 2 16,4 2-1-16,1 0 1 15,0-2-1-15,-3-2 0 16,-4-3 0-16,-5 0 0 0,-3-1 0 16,-2-2 0-16,-2-4 1 15,-2-1-1-15,1-2 1 16,-5-1 0-16,-1-1 1 16,-8-1 0-16,3-2-1 15,-4-2 0-15,0 2 0 16,-6 0-1-16,-2-5 1 0,-1-2 0 15,-7 0-1-15,0-1 1 16,-2-4 0-16,-5 1-1 16,-1 0 0-16,3 3 1 15,-5 1 1-15,1-3-2 16,-4 5 0-16,-2 3 0 0,3 1 0 16,-5-2 1-16,-1 2-1 15,-4 1 0-15,-5 0-1 16,3-3 3-16,-3-1-2 15,0 0 0-15,-13-5 0 16,2 1 0-16,-2-1 3 0,0-3-3 16,-4 3 0-16,-5-3 1 15,3 4-1-15,5 1 0 16,-1-1 2-16,-3 5-2 16,3-1 0-16,5 4 0 15,-4 0 0-15,-3 0 1 16,2 0-1-16,3 1-1 0,2 3 2 15,-6 1 0-15,-1-2-2 16,4 1 2-16,1-3-2 16,-4 2 1-16,1-6 1 15,-2 3-2-15,6 0 1 16,0 0 1-16,-2-5-1 0,-5-3 0 16,7 3 1-16,0-2-2 15,-5 3 1-15,-1-3 0 16,3 4 0-16,6-1-1 15,4 1 1-15,-1 3 1 16,5-4-1-16,1 1 0 0,6-1 0 16,2-2 0-16,-1 2 1 15,5-2 0-15,3 3-2 16,2-4 0-16,4-1 3 16,2 2-2-16,3 0 1 15,3-1-1-15,4-1-1 16,2 5 2-16,1-2-1 0,4 2 1 15,6 0 11-15,-1 3-1 16,3-1-9-16,0 1-1 16,2-2-1-16,-2 0 1 15,2 0 0-15,1-2-2 16,1 0 2-16,2 0-1 0,-1 0-1 16,6-1 1-16,2 1 0 15,10 0 1-15,1 3-2 16,4-1 3-16,9 0-3 15,3 2 2-15,1 0-2 0,5 0 1 16,3 0 1-16,2 0-1 16,2 0 0-16,3 0 1 15,2 0-1-15,1 0 0 16,6 0 0-16,1 0 0 16,4 0 1-16,3 0-1 0,1 0 0 15,8 0 0 1,1 0 0-16,6 0-1 0,2 0 2 15,4 0-1-15,-1 0 1 16,1 0-1-16,-3 0 0 16,1 0 0-16,-6 4 0 15,-3 5-6-15,3 4-41 0,7-10-30 16,13-9-206-16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7:51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12679 4939 310 0,'-27'-16'0'0,"0"2"7"15,2-1 6-15,-2 5 4 16,3-3 1-16,1 4-4 16,2 0-4-16,2 0-3 15,2 0 0-15,8 3 1 16,-2-2-6-16,4 4 0 0,5 1-1 15,2-1-7-15,2 1 11 16,14-1 3-16,7 1-9 16,11 0-1-16,13-2 4 15,13 4 0-15,11-3 0 0,14 2 1 16,10 1-2-16,9 1 8 16,6 0-7-16,13 0-2 15,1 0 2-15,7 0-2 16,-2 5 1-16,1 0-1 15,-14 1-1-15,-9-1 3 16,-19 0-1-16,-24-3-4 16,-19-2 2-16,-23 0-5 0,-22-9-53 15,-9-12-82-15</inkml:trace>
  <inkml:trace contextRef="#ctx0" brushRef="#br0" timeOffset="218.7212">13791 4477 440 0,'19'5'20'0,"1"0"-15"15,2 8-4-15,-1 12-1 0,4 5 2 16,2 12-1-16,-5 4-1 16,-2 8 1-16,-6 2 0 15,-9 11-1-15,-5-2 2 16,-5 7-1-16,-15-3 1 15,-6 1-2-15,-3-5-30 0,-6-3-34 16,4-14-35 0,9-11-96-16</inkml:trace>
  <inkml:trace contextRef="#ctx0" brushRef="#br0" timeOffset="1609.2514">14950 4679 359 0,'3'-4'31'15,"-2"4"-22"-15,1 9-12 16,0 14 0-16,-2 9 0 15,0 8 0-15,0 6 3 0,3 6 2 16,3 1-1-16,1 2 2 16,4-1-2-16,5-6-1 15,0-7 3-15,2-11 3 16,0-9-4-16,1-8 1 16,-2-7 0-16,1-6 1 15,-2 0 6-15,4-12 4 0,-1-1-3 16,3-7-1-16,1-1-7 15,-4-3-1-15,3 0-1 16,-3 2 0-16,-4 2 0 16,-3 6-1-16,0 3 3 0,-5 8 6 15,0 3-5-15,1 0-5 16,2 10 1-16,-1 5-2 16,2 0 2-16,3 7 0 15,-1-2 0-15,0-4 2 16,-1-2-2-16,4-3 0 0,0-2 0 15,4-3 0-15,4-2 1 16,1-2 0-16,2-2-1 16,-6 0 1-16,1 0 0 15,-5 0 0-15,-2-6 2 16,-3-4-1-16,-2 0 4 16,0-1 1-16,-3-2-6 15,0-1 0-15,1 4 0 0,-3 0-1 16,1 3 1-16,-1 4 2 15,4 3-1-15,2 0-2 16,5 0 0-16,5 9-1 16,5-1 1-16,3 5 1 0,-1-3-1 15,5 0 1-15,-3-4 0 16,2-3-1-16,-1-3 2 16,-1 0-2-16,1-2 0 15,-2-11 1-15,-2-4-1 16,-6-3-1-16,-1-5 1 0,-8-1-1 15,-6-3 0-15,-6 0 0 16,-10 1 1-16,-12 3 1 16,-13 7-2-16,-6 7 1 15,-3 10 0-15,0 1-1 16,5 12 0-16,5 9-1 16,10 9 0-16,12 4 1 0,10 2 1 15,2 1-1-15,17 1 1 16,14-1 1-16,6-5 0 15,9-3-1-15,5-8 2 16,-2-4-3-16,4-9 4 0,-5-8-3 16,-3 0 2-16,-2-10-1 15,-1-8 0-15,-5-11 0 16,2-6-1-16,-3-8 1 16,-2-7-1-16,-7-7 0 15,-3-5-2-15,-10-6-1 16,-10-2 3-16,-4 1 1 0,-10 4-2 15,-4 8 1-15,0 12-1 16,1 13 1-16,6 14 2 16,1 15 3-16,1 5-5 15,3 21-3-15,1 11 1 16,1 12 1-16,0 9 0 0,5 8 2 16,10 5-1-16,0 1 0 15,11-2 1-15,-3-7-1 16,4-6 0-16,-1-16 0 15,-6-7-1-15,2-12 0 16,-7-9 3-16,-1-7-2 0,-2-3 2 16,3 0 0-16,1-13 0 15,2-2-1-15,4-5-1 16,3-3 0-16,-2 1 0 16,1 1 0-16,-3 2 2 15,-3 6-2-15,0 6-2 0,1 7 0 16,1 0 1-16,7 13-1 15,4 9 2-15,-1 2 0 16,3 6-1-16,-4 0-4 16,-8-1 2-16,-3 0 3 15,-7-1 0-15,-7-6-2 0,-4-3-5 16,-6-5 4-16,-12-5 3 16,-5-7 0-16,-6-2 2 15,-4-4-1-15,-2-12-1 16,1 2 1-16,1-2-1 15,6 0 0-15,5-2-11 0,10 3-22 16,5 3-16-16,7 0-13 16,4-1-109-16</inkml:trace>
  <inkml:trace contextRef="#ctx0" brushRef="#br0" timeOffset="1827.9713">17405 5070 458 0,'13'0'18'0,"-4"-11"-3"0,-2 4 9 16,-4 3 5-16,-1 0-25 16,0 4-3-16,-1 0-1 15,3 0-13-15,2 5-47 16,3 5 3-16,3-3-32 15,5-3-109-15</inkml:trace>
  <inkml:trace contextRef="#ctx0" brushRef="#br0" timeOffset="2140.448">17973 4885 369 0,'2'-3'-1'15,"1"-4"27"-15,1 3 4 16,1 4-15-16,5 8-15 16,3 9 0-16,8 8-1 15,10 7 1-15,4 4 1 16,6 3 0-16,5 3 0 0,3-2-3 15,3-1 5-15,0-2-2 16,0 1-2-16,0-2 3 16,-7-6-2-16,-3-3-8 15,-8-6-23-15,-12-10-30 16,-8-11-47-16,-11-6-88 16</inkml:trace>
  <inkml:trace contextRef="#ctx0" brushRef="#br0" timeOffset="2343.6093">18341 4991 363 0,'-10'-7'40'0,"5"3"-9"15,-2 4-16-15,-1 4-14 16,-7 14-4-16,1 4 1 16,-3 8 3-16,3 7-1 15,3 3 1-15,4 3 0 16,3 6 0-16,4 1 0 0,7 1 0 15,10 1-28-15,7-4-44 16,5-11-36-16,0-12-46 16</inkml:trace>
  <inkml:trace contextRef="#ctx0" brushRef="#br0" timeOffset="3202.869">18603 5079 404 0,'5'-17'51'0,"2"3"-19"0,1 1 11 16,-3 7-8-16,-3 6-20 15,3 3-19-15,2 13-5 16,3 6 8-16,2 4 1 16,6 7-2-16,-2-1 2 15,7 3-9-15,-1-5-15 16,1-4 8-16,-1-7-3 0,1-9 10 15,-4-3 3-15,2-7 5 16,-5-2 3-16,0-8-1 16,-3-6 0-16,-1-2 0 15,-1-1-1-15,0 0 2 16,-4 1 1-16,2 6 2 0,-4 2-3 16,-2 2 8-16,2 8-2 15,0 0-5-15,4 5-5 16,1 12 0-16,5 3 1 15,2 2-1-15,0 2 4 16,0-1-2-16,-3-5 1 16,-2-5-1-16,-1-5 1 0,0-4 0 15,3-4 1-15,2 0 0 16,2-6 0-16,3-4-2 16,5-3 1-16,-5-5-1 15,1 1-1-15,-1-1 2 16,-1 0-2-16,-6 4 1 0,1 0 3 15,-3 8 4-15,-5 0 0 16,3 6-1-16,0 0-6 16,3 12-2-16,3 9 0 15,4 5 1-15,9 6 2 0,2 1-1 16,4 1-1-16,3-4 2 16,3-7 0-16,1-7 0 15,0-9 1-15,7-7-1 16,-1-9 0-16,8-18 0 15,2-5 0-15,-1-12-2 16,4-8 2-16,-1-9-3 0,-9-10 0 16,-2-13 1-16,-12-8 0 15,-11-15 1-15,-14-11 0 16,-12-2-5-16,-5-3-19 16,-16 7 11-16,-10 13 9 15,1 17 4-15,-2 20-1 0,1 23 17 16,2 20-7-16,0 20-5 15,1 10-6-15,-5 29 0 16,1 19 0-16,3 19 2 16,11 21 0-16,7 20 0 15,11 9 1-15,20 15-1 0,22 4 1 16,17 5-1-16,14 2 1 16,12 0-1-16,13 3 3 15,10-3-2-15,7 4-1 16,5 1-13-16,7-6-55 15,7-15-156-15</inkml:trace>
  <inkml:trace contextRef="#ctx0" brushRef="#br0" timeOffset="11437.3544">6798 6189 135 0,'-5'-41'121'0,"5"0"-89"15,0 4 10-15,0 1-22 16,0 7 2-16,3 5-4 16,1 0-7-16,-1 8-1 15,1 2-1-15,-1 3 1 16,-1 4-6-16,0 3 1 16,0 3-5-16,-2 1-1 0,0 0-7 15,0 9-16-15,0 5 16 16,0 11-1-16,0 11 7 15,3 10 0-15,5 13-6 16,2 14 8-16,3 18 7 16,2 11-2-16,2 14 2 15,3 16 2-15,5 10-2 0,1 13 2 16,-6 9-3-16,6 6 0 16,-4 6-3-16,-4 6 1 15,-1-3-1-15,0 0 1 16,-5 2 2-16,3-4-1 0,-3-4-1 15,2-7-3-15,1-7 2 16,2-8-2-16,5-8 3 16,0-13 6-16,2-8 4 15,0-14 6-15,1-12-2 16,-3-10-12-16,-2-10-2 0,-6-11-2 16,-3-10-2-16,-7-7 0 15,-4-5 0-15,-6-13-29 16,-6-15-42-16,0-15-44 15</inkml:trace>
  <inkml:trace contextRef="#ctx0" brushRef="#br0" timeOffset="13015.3509">8412 11811 323 0,'7'35'-14'0,"-2"1"21"15,0 6-6-15,-3 17 8 16,-2 8-4-16,0 16 2 15,0 14 6-15,0 14 4 16,0 10 5-16,3 15-4 16,2 10 3-16,2 10-5 15,3 2-6-15,-1 6 2 0,3 2 0 16,-3 2-3-16,0-2 6 16,-2-6-3-16,-2-1 1 15,-1-9 0-15,-4-5 1 16,0-10-5-16,0-14-5 0,-2-8-2 15,-5-16-1-15,2-16 0 16,-2-13-4-16,3-21-23 16,0-16-14-16,2-16-19 15,2-17-16-15,0-29-60 16,0-26-99-16</inkml:trace>
  <inkml:trace contextRef="#ctx0" brushRef="#br0" timeOffset="13437.1909">8186 11769 525 0,'0'-37'-8'15,"0"4"19"-15,0 12-11 16,-2 10 4-16,-7 11-3 16,-3 9-11-16,-2 18-22 15,-5 14 27-15,-2 16 5 16,0 14 1-16,1 17-1 0,3 13-1 16,5 17 2-16,5 14-2 15,3 16 1-15,4 9 1 16,0 12 0-16,2 8-1 15,5-2 1-15,-4 2 5 16,3-7 6-16,-1-4 4 0,-1-9 4 16,0-11-1-16,-4-6-9 15,0-14-3-15,2-13-3 16,-4-19-2-16,-8-12-2 16,0-14 1-16,1-14-2 15,-1-12-4-15,7-9-33 16,3-14-42-16,5-17-113 0</inkml:trace>
  <inkml:trace contextRef="#ctx0" brushRef="#br0" timeOffset="16499.5795">17578 12505 302 0,'-31'-16'19'16,"6"-4"-16"-16,-2 5 4 0,0-4 8 15,3 0-5-15,3 0-6 16,3-1 0-16,6-2 1 15,5-1 3-15,2 2 5 16,5-6-1-16,2 0-3 16,13-1 1-16,7-4-5 0,7 0 0 15,5-4 1-15,5 0-4 16,10-1-1-16,4 1 2 16,8-1-2-16,7 1 0 15,8 3-1-15,9-2 0 16,8 2 1-16,7 2 0 15,7 2-2-15,9 3 1 0,4 4 0 16,6 3 0-16,5 6-1 16,2 6 1-16,3 4-1 15,3 3 0-15,-3 1-3 16,3 12-2-16,-3 6 3 0,-4 3 2 16,0 6-2-16,-6 1 2 15,-9 1-3-15,-5 6 3 16,-5-2 1-16,-12 2-11 15,-7 6 9-15,-11 1 2 16,-11 1 0-16,-10 5 0 16,-14-1-1-16,-9 2-2 0,-13 2-3 15,-11-2-1-15,-9 3 1 16,0 1 2-16,-16 1 3 16,-11 0 0-16,-7 0 1 15,-10-3 0-15,-9 0-1 16,-12-2-1-16,-11-4-1 0,-6 1 3 15,-15-6 1-15,-7-4-1 16,-9-3 1-16,-11 0-1 16,-4-6 0-16,-4-1 1 15,-7-4-1-15,-2 2 1 16,-7 0-1-16,1-3 1 0,-8-1-1 16,1-1 3-16,-7-4 2 15,-4 0 0-15,-6-2-2 16,-2-3 1-16,-2 0-3 15,-3-3 0-15,1 3-1 0,1-2 0 16,3 0 2 0,2-2-1-16,2 0-1 0,3 0 0 15,5-3 0-15,3 0 1 16,5-2-1-16,2-2 0 16,4 0 0-16,8-5 0 15,-2-3 0-15,8-4 1 0,4 1-1 16,4-5-1-16,4-2 2 15,4 2-1-15,12-4 1 16,0-1-1-16,10-1 0 16,5-1-1-16,2-1 5 15,8-4 2-15,0 2 0 16,4-3 1-16,1 1-4 0,6-2 1 16,6-3-1-16,4-1-2 15,8 1 1-15,6-3-3 16,11 0 4-16,6 2 0 15,6-2 5-15,8 2 1 0,4-1-4 16,8-1 4-16,2 0-2 16,0-3-3-16,8-2-2 15,6 0-1-15,6 2-1 16,6-2 0-16,2 2 1 16,7-1-1-16,6 3 1 15,6 0-1-15,8-1 1 0,7 1 1 16,6 1 2-16,8 0-3 15,9 3-1-15,0 2 1 16,7 0-1-16,8 5 2 16,-2-2-2-16,8 4 1 15,2-2-2-15,3 4 1 0,4-4 1 16,2 1-1-16,1 1 1 16,6-1-2-16,0 4 1 15,4 3 0-15,1 0 1 16,1 4-2-16,2 2 1 15,-1-1-1-15,3 2 0 0,0 0 2 16,0-1-1-16,1 2 0 16,2-3 0-16,-1 3 0 15,4 0-1-15,1 3 1 16,0 2 0-16,3 1-2 16,2 3 1-16,2 1-3 15,1 0 2-15,0 0 0 0,2 10 0 16,2 1-1-16,3 8 1 15,0 5 2-15,9 8-1 16,4 11 2-16,8 7-1 16,8 11-7-16,12 10-19 15,11 11-20-15,11 6-35 0,9 3-97 16</inkml:trace>
  <inkml:trace contextRef="#ctx0" brushRef="#br0" timeOffset="18515.0569">16241 13107 309 0,'-17'-17'21'16,"0"4"-19"-16,-2-2 5 0,-3 3 7 16,0-1-11-16,1 1-1 15,1 1-3-15,-2 0 3 16,7 0-2-16,0 2 1 16,6 1 0-16,2 0-1 15,4 3 2-15,3 0-2 0,0 1 0 16,0 2-4-16,7 1 2 15,3-1 9-15,9 0-6 16,1 2-2-16,9 0 2 16,4 0-1-16,8 0 0 15,2 4 4-15,10 1-4 0,1 0 0 16,2 2 0-16,4 1 1 16,-1-1 1-16,-1-2-3 15,-8 2 3-15,-5-3-1 16,-5-1 3-16,-4 3 0 15,-8-3-1-15,-3 2-2 0,-2 1-1 16,-1 1 1-16,-2-2-3 16,-2 2 3-16,-2 0-1 15,0-4 0-15,-5-2 0 16,0-1 1-16,-3 0 0 16,-1 0 0-16,0-7 2 0,-2-2 12 15,-3-4-2-15,-2-1 1 16,0-2 1-16,0-3-11 15,0-4 0-15,-7-4 1 16,-7-1-4-16,6-5 0 16,-5-1-1-16,-1-3 1 15,2 3 0-15,-2-6-2 0,2 0 2 16,1-2-1-16,0 0 0 16,3-3 0-16,1 2 0 15,-1 2 0-15,3 4 1 16,3 3-2-16,2 5 4 0,0 6 2 15,0 7-1-15,3 3-3 16,1 5-1-16,-1 4 0 16,2 2 0-16,-4 2 0 15,-1 0-3-15,0 0-3 16,-9 0 5-16,-5 6 1 16,-11-3 0-16,-9-3 0 0,-9 0 1 15,-8 0-1-15,-5 0 0 16,-5-7-6-16,2-3 4 15,0 0-1-15,4 2 0 16,9-2 4-16,5 3 0 16,7-1-2-16,11 4 1 0,4 2 1 15,9 2-2-15,3 0 0 16,5 0-5-16,2 7-2 16,0 4 7-16,0 3 1 15,7 4 0-15,0 3 0 16,2 4 0-16,1 4 0 0,-4 3 1 15,1 4-1-15,2-1 0 16,-3 7 0-16,0 2 0 16,-3 2 0-16,0-1 0 15,3 2 0-15,-6 1 0 16,0-4 0-16,0 3 0 16,0-4-1-16,-4-4 1 0,-1-7 0 15,0-3 0-15,0-8 0 16,-2-3 1-16,4-7-1 15,1-4 0-15,0-4 0 16,2-3 1-16,0 0 19 16,2-2 16-16,13-6-26 0,2-3-8 15,12-2-1-15,17 4-2 16,18 0-32-16,28 1-63 16</inkml:trace>
  <inkml:trace contextRef="#ctx0" brushRef="#br0" timeOffset="19749.3339">15482 12607 359 0,'-15'-22'32'0,"3"-1"-32"0,-3-2 2 15,1 0 8-15,-1 2-4 16,3 0-4-16,2 4 0 15,5-3-1-15,2 6 3 16,3-2-4-16,3 4 2 16,9-1-3-16,8 5 0 0,4-1-3 15,7 4 2-15,9 3-2 16,4 3 2-16,5 1 2 16,3 0 1-16,0 8-4 15,-3 5 4-15,-3 3 0 16,-5 2-1-16,-4 5-1 15,-3 5 1-15,-4 3-2 0,-2 3 2 16,-8 5-4-16,0 1 4 16,-4 4 2-16,-8-1-2 15,-4 2-3-15,-4-1 4 16,-12 1-1-16,-10 0-1 0,-9-5 2 16,-9-2-1-16,-5-8 3 15,-4-3-1-15,-2-9 2 16,-1-4 0-16,-1-7-2 15,2-7 4-15,0-2 3 16,1-5 1-16,0-9-1 0,-1-5-4 16,-1-8 2-16,4-1-3 15,1-9 1-15,6-4-2 16,3-7-2-16,8-2 3 16,10-7-2-16,9-5 0 15,11-4 0-15,16-5 0 16,24-2 0-16,21 0 0 0,21 2-2 15,28 10-2-15,28 16-2 16,29 14-6-16,25 26-12 16,26 12-18-16,17 27-68 15,9 10-155-15</inkml:trace>
  <inkml:trace contextRef="#ctx0" brushRef="#br0" timeOffset="23202.3154">13769 13822 363 0,'-14'-17'17'0,"2"3"5"15,7 2-1-15,0-1 7 16,5 2-14-16,0 1-2 15,14-1-7-15,9 0-7 0,17 3-4 16,16-1-4-16,20 1 18 16,17 3-9-16,18 2 1 15,16-1 2-15,17 4-1 16,12 0-5-16,12 0 8 16,15 2-2-16,5-2-8 0,16 0 8 0,8 0 0 0,14 0 0 31,3 0-1-31,12 5-2 15,1 0 1-15,1 0 3 16,-9 1-1-16,-5 0 0 0,-13-1-4 0,-21 0 3 31,-12 3 2-31,-18 0-3 0,-19 1 0 0,-19 2 1 0,-12-2-6 16,-13 1-12-16,-12 0-6 31,-12 2-4-31,-8-1-18 0,-11-1-35 0,-9 1 10 16,-12-4-29-16</inkml:trace>
  <inkml:trace contextRef="#ctx0" brushRef="#br0" timeOffset="28795.8006">13284 16408 78 0,'-4'0'27'15,"2"0"-15"-15,1 0-4 16,-1 0 5-16,0 0-10 16,2 2-2-16,0 0-6 15,0 1-10-15,2-1 0 0,5 3 11 16,4-2 6-16,1 2-5 16,5-1-46-16</inkml:trace>
  <inkml:trace contextRef="#ctx0" brushRef="#br0" timeOffset="30405.0131">13411 16586 254 0,'6'0'24'15,"-2"0"-21"-15,-1 0-3 16,-1 0 1-16,0 2-1 16,-2-2 1-16,1 0 0 0,-1 0 4 15,2 0 21-15,-2 0-13 16,0 0 0-16,0-4 1 16,0-3-1-16,0-1-5 15,-2-5-4-15,-5 1-2 16,-1-3 0-16,-4-1-2 15,5-2 2-15,-1 0-1 0,0-1-2 16,4-1 2-16,3-1 3 16,1-2 8-16,0-2-3 15,0-4-1-15,0 1-1 16,5-1 2-16,3-4 4 16,0 2-12-16,1 0 0 0,6-2-1 15,-1 4 1-15,2-1-1 16,4 2 0-16,1-3 1 15,5 2 2-15,4 2-3 16,4 1-3-16,7-3 2 16,3 4 2-16,4-1-1 0,1 2-3 15,-1 2 3-15,2-2 2 16,-1 1 1-16,1 0-3 16,1 3 0-16,-1-1 1 15,0 2-1-15,4-1 0 16,2 3-3-16,1 0-4 0,3 4 7 15,0 1 3-15,-3 1-2 16,3 2-1-16,-4 2-2 16,-2 1 4-16,-5 1-2 15,2 2 0-15,-2-1 1 16,1 2-1-16,2 1-3 16,-1 1 4-16,-5 0 0 0,3 5-2 15,-1 4 2-15,-1 5-2 16,-1 2 1-16,-1 2 0 15,-4 3-1-15,0 1 1 16,0 0 0-16,-4 1-1 0,-3 4 1 16,2-1-1-16,-4 4 0 15,2 2 2-15,1 0-1 16,-1 3-1-16,-2 0 1 16,-3 1 0-16,-3-3 0 15,0 7 0-15,-6-4-1 16,-5 5 1-16,0-3 1 0,-6 5-2 15,-2 1 2-15,-1-2-1 16,-3-1 0-16,1 0-1 16,-2-3 1-16,-2-1 0 15,0-2 0-15,0 1-1 16,-6 0 0-16,-5-4 2 0,-1 0-1 16,-2-1 0-16,-4 1 0 15,-2-2 1-15,-6-3-1 16,0 3-1-16,-3-1 2 15,-3-3 0-15,-2 1-2 0,-1-4 1 16,-1 0 0-16,-1 1-2 16,-2-5-1-16,-5-2 4 15,1 0-3-15,-4-2 4 16,-1-3-1-16,-3-1-2 16,0-2-1-16,-5-2 3 15,0 0-1-15,-1-2 2 16,-3 1-2-16,-1-5 1 0,2 1 0 15,-2-2-2-15,5 0 1 16,-2 0 1-16,2-5-1 16,0 0 0-16,4-5 2 15,-2 2-2-15,2-1 2 16,2-2 1-16,-1-1-2 0,-1-3 4 16,0-2-4-16,1-1 2 15,0-2 0-15,-3-3-2 16,0-1 1-16,-2 2 1 15,3-5-2-15,0-4 0 0,3 5 2 16,4-5-4-16,0-1 4 16,10 0-1-16,4-4 1 15,5 1 4-15,8 1 4 16,2-6 0-16,5 1 0 16,5-4 4-16,3-1-7 0,2-2 0 15,2-7 3-15,6-1-9 16,10-4-2-16,9-1 2 15,8 1-1-15,13-4-3 16,13 5 2-16,20-1-3 16,18 6-1-16,31 6-15 15,30 12-5-15,30 11 0 16,39 14-17-16,28 9-24 0,33 9-114 16</inkml:trace>
  <inkml:trace contextRef="#ctx0" brushRef="#br0" timeOffset="35201.5766">8293 14851 625 0,'6'-27'-29'16,"2"-2"32"-16,-3 3-1 0,-3 12 0 16,1 7-2-16,-3 7-6 15,0 16-8-15,0 12-19 16,0 13 32-16,0 16 0 16,0 16 0-16,0 16 2 15,0 10 3-15,0 13-3 16,7 4 4-16,3 4-5 0,2-1 1 15,-2 4-1-15,7-2 2 16,-1 0-1-16,2-2-2 16,2-4 2-16,-1-6 0 15,3-5-1-15,2-12 0 0,-7-10 0 16,3-7 0-16,-6-13-21 16,1-6-28-16,-5-13-2 15,2-13-13-15,-2-21-73 16,-3-11 18-16</inkml:trace>
  <inkml:trace contextRef="#ctx0" brushRef="#br0" timeOffset="35498.3946">8921 14942 549 0,'17'-30'2'0,"-2"4"-1"16,-4 5 8-16,-6 12-4 15,-5 9-1-15,1 4-10 0,1 19-24 16,-2 16 14-16,6 16 16 16,0 22-2-16,4 20 4 15,0 18-1-15,4 12 2 16,3 12-2-16,3 10 1 15,0 4 1-15,-1 4-3 0,0-2 0 16,-2 1-19-16,3-4-53 16,2-11-105-16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8:42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5119 9874 298 0,'-56'-16'3'15,"8"0"24"-15,3 2 2 16,4-1 1-16,7 5-12 16,5-1-5-16,7 4-2 15,6 2 2-15,7 0 2 0,7-1 2 16,2 0-7-16,10 1-14 15,17 2 1-15,12-1 5 16,20 1-4-16,18-1 6 16,21 2-4-16,19-1 4 0,15-1-4 15,15-1 2-15,7 1-1 16,7-1-1-16,-3-1 0 16,-6 1 1-16,-17 0 0 15,-15-2 0-15,-23 1-1 16,-21 1 0-16,-21-2 1 15,-17-2-12-15,-12-2-20 0,-11-1-22 16,-10-6-12-16,-5-4-12 16,-7-4 29-16,-14-5 2 15,-5 1 40-15,-6-3 22 16,-4 3 9-16,2 2 1 16,2 3 5-16,5 6 21 0,8 5-3 15,7 6-4-15,5 1-4 16,7 6-9-16,4 1-25 15,11 0-5-15,13 0 0 16,10 8-2-16,8 6 2 16,10 2 1-16,2 8-1 0,-3 1-1 15,-3 4 0-15,-12 6-1 16,-17 1 1-16,-14 3-1 16,-10 1-5-16,-33 7 2 15,-17-1 2-15,-22 6 2 16,-15 0 0-16,-15 3-6 15,-3 4-24-15,-4-3-25 0,10-5-61 16,19-5-67-16</inkml:trace>
  <inkml:trace contextRef="#ctx0" brushRef="#br0" timeOffset="1562.3833">7123 9956 412 0,'-16'-30'17'0,"5"-2"-8"16,0 1 8-16,3 5 1 15,2 4-5-15,0 2-7 16,6 1-3-16,0 3-5 0,6 0 2 16,8 0-5-16,10 1-10 15,6 0-7-15,11 0 7 16,12-1 8-16,9 0 10 16,15-2-1-16,8 0 1 15,12-4-2-15,9 0 0 16,8 2 0-16,9-1 0 15,8-2 0-15,11 4-2 0,7-1 2 16,7 2 0-16,7-2-1 16,8 3-1-16,7-2 3 15,0 1-4-15,7 2 3 16,5-5-1-16,0 1 1 16,4 2-2-16,-2 1 2 0,3-1-2 15,-4 2 2-15,0 0-2 16,-1 1 1-16,3 0-1 15,-1-1 0-15,-1-3-4 0,3 6 3 16,4-4-1-16,-2 2 3 16,0 2 0-16,-1 2 0 15,-3 0 0-15,0 6 1 16,-7 0-2-16,-3 1 1 16,-8 3 0-16,-4 1-1 15,-1 0 2-15,-7 0 0 16,-1 0-1-16,2 5 0 0,-6 5-1 15,3 3 0-15,-2 1 2 16,0 8-1-16,-2-3 0 16,-5 3 0-16,-7 1 0 15,-5 0 0-15,-7 2 0 16,-8 0 1-16,-10 0-2 0,-4 4 1 16,-9-1 0-16,-8 4 1 15,-7 4-2-15,-4 2 1 16,-7 2 0-16,-6 3-1 15,-6 1 1-15,-5-1 1 16,-9 2-2-16,-14-4 0 0,-6 3 1 16,-12-2-4-16,-12-2 2 15,-5 0 0-15,-10 1 0 16,-9-4-2-16,-11 1 3 16,-8-2-1-16,-11-2 8 15,-7 1-5-15,-8-1 0 0,-9-1-1 16,-9 0 1-16,-9-1-1 15,-6-3 0-15,-10 0 1 16,-5-3-1-16,-7-2 1 16,-8-3 0-16,-6-2-1 15,-9 1 0-15,-5-4 0 16,-2 0 1-16,-6 0 0 0,-1 0-1 16,-4 0 0-16,1-2 1 15,-4 3 1-15,-8-5-2 16,0 2 2-16,-1-3-1 15,-6 2 3-15,-4-5-1 0,3-1-1 16,-3 1 1-16,2-1 1 16,-4-2 1-16,-2-2 0 15,-1 0 1-15,-1 2-1 16,-2-1 0-16,2-3-1 16,-1 3-1-16,4-1-2 0,-1 1 0 15,-1 1 0-15,4 1-1 16,-2 0 1-16,7-2 0 15,-2 1-1-15,8 1 1 16,5 1-1-16,5-1 0 16,4-4 0-16,6 2 0 15,1-2 0-15,3 0 1 0,5-2-1 16,-1 0 0-16,2 0 0 16,3 0 1-16,2-4-1 15,4-1 0-15,6-2 0 16,1-6 0-16,11 4 1 0,1-5-2 15,9 0 2-15,5-4-1 16,6-2 0-16,6 3 1 16,5-4-2-16,12-1 1 15,-1-2 2-15,7 0-4 16,4-2 3-16,9-2-1 16,8-4 0-16,7-3 1 0,8-3-1 15,7-7 1-15,10 0 1 16,9-7-5-16,3 0 6 15,8-6-3-15,18 2 1 16,11-4-2-16,12 2-2 16,21 1 3-16,21 0 3 15,26-1-15-15,31 3-7 0,37-2 1 16,39 5-6-16,44-1-21 16,42 3-67-16,45 2-57 15</inkml:trace>
  <inkml:trace contextRef="#ctx0" brushRef="#br0" timeOffset="2953.0111">6766 10770 493 0,'7'-16'6'15,"0"-2"-9"-15,-5 6 6 0,-1 4 4 16,1 6-4-16,-2 0-2 16,0 2-1-16,0 0-4 15,0 2 2-15,-2 10-2 16,-5 5 1-16,-3 8 2 15,-1 9 0-15,-2 8 1 0,-2 12 0 16,0 12 0-16,-2 9 0 16,2 14 1-16,1 18-2 15,2 15 2-15,7 15-1 16,3 11 0-16,2 14 1 16,0 12-1-16,9 3 0 0,1 5 0 15,0 6 0-15,-3 1 2 16,-3 0-1-16,-3-5-1 15,-1-7-5-15,0-8 3 16,0-9-8-16,5-12 4 16,3-12-1-16,6-10 1 0,5-11 4 15,2-8-4-15,2-14-4 16,-1-15-14-16,3-8-14 16,-7-17-31-16,-2-15-6 15,-7-20-11-15</inkml:trace>
  <inkml:trace contextRef="#ctx0" brushRef="#br0" timeOffset="3468.6193">6554 11339 467 0,'5'-56'3'16,"4"12"0"-16,-4 8-2 15,1 13 8-15,-4 9-1 16,-2 6-4-16,0 8-3 15,0 0-4-15,-2 10-5 0,-4 13 3 16,1 12-2-16,-2 17 4 16,2 16 3-16,-1 19 2 15,1 21 0-15,-1 15 2 16,1 17-5-16,0 16 3 16,1 11 0-16,1 6 1 0,3 0 1 15,0 4-4-15,0-2 0 16,0-13 2-16,5-12-2 15,2-13 0-15,2-11 1 16,0-15-1-16,0-13 1 0,0-12 0 16,0-9-2-16,0-8 2 15,-2-10 1-15,3-9-4 16,-3-7 4-16,-2-11-2 16,0-7-6-16,0-9-13 15,2-7-10-15,3-9-32 16,5 0-18-16,7-20-18 0</inkml:trace>
  <inkml:trace contextRef="#ctx0" brushRef="#br0" timeOffset="6687.1148">8558 12320 368 0,'-2'-26'-3'15,"2"-3"9"-15,0 0 1 16,2 4 11-16,8 0-10 15,12 3-8-15,12-2-1 16,9 0-8-16,18 1 0 16,15 2 5-16,14-3 2 0,14 4 0 15,9 0 3-15,14 0 0 16,4 2 2-16,8-1-1 16,6 3-1-16,7-1 1 15,7 5-1-15,6-1-1 0,10 3-1 16,5-1-9-16,9 0 18 15,5 1-11-15,8 0-5 16,9 4-3-16,4-1-22 16,4 5-2-16,10 2 0 15,-2 0-4-15,2 9 5 0,-5 2 25 16,-5 3-8-16,-12 2 12 16,-17-4 5-16,-20-1 9 15,-21-4-2-15,-25-3 6 16,-22-3 2-16,-26-1 13 15,-16 0-8-15,-23 0-1 16,-12 0-1-16,-11 0-8 0,-6 0-5 16,-6 5-13-16,-2 8 4 15,0 5 7-15,-10 8-2 16,0 5 0-16,-6 6 3 16,-2 8-1-16,0 5 2 0,-2 4 1 15,0 6 0-15,3 4 0 16,4 4-1-16,6 2 3 15,3 1 3-15,4 4 0 16,0-4-1-16,11 4 0 16,-2-3-3-16,-2-1-1 15,0-3-1-15,-7-1-4 0,0-2 1 16,-12-8-2-16,-13-4 0 16,-15-4 2-16,-13-8 0 15,-16-7-1-15,-17-5 2 16,-17-8 0-16,-13-6-7 15,-16-4 9-15,-12-4-6 16,-19-3 2-16,-12-3 1 0,-12-1-2 16,-14 0 1-16,-8 0 0 15,-10 0-1-15,-3 0-1 16,-4 0 6-16,-3 0-6 16,2 0 2-16,0 0-1 0,8 0 0 15,3 9 0-15,16-3 1 16,5 0-2-16,20 4 2 15,15-3-1-15,16 0 0 16,15 0 1-16,17-2-1 16,14 0 0-16,15-5-1 0,13 0-7 15,9 0-10-15,9 0-20 16,9-9-25-16,7-7-24 16,9-11-34-16</inkml:trace>
  <inkml:trace contextRef="#ctx0" brushRef="#br0" timeOffset="6952.715">8755 11966 413 0,'10'-1'25'16,"-2"2"-33"-16,1 26-4 16,0 27 9-16,0 17 8 15,2 23-2-15,-4 21 3 0,4 19-1 16,-4 21 1-16,4 22-3 16,3 17-2-16,7 6-35 15,10-1-120-15</inkml:trace>
  <inkml:trace contextRef="#ctx0" brushRef="#br0" timeOffset="12874.8393">18859 11633 486 0,'0'-1'10'15,"0"-12"-11"-15,2 3 3 16,11 0 6-16,1 0-3 16,11-1-2-16,9 0-2 15,15-5-5-15,11 6 1 16,15-5 1-16,13 3 4 0,14 3 0 15,15 0-4-15,13 0 3 16,9 2 1-16,16 3-1 16,8-1-1-16,8 1 1 15,7 1 0-15,4-2-2 0,9-3 2 16,-2 1-1-16,6 0 1 16,-1-2-1-16,0 3 1 15,-4 3-1-15,-13 3-1 16,-18 0-1-16,-23 0-15 15,-29 0-28-15,-34 0 5 16,-32-2-15-16,-35-5-50 0,-22-6-31 16</inkml:trace>
  <inkml:trace contextRef="#ctx0" brushRef="#br0" timeOffset="13234.5855">20230 11317 388 0,'-183'16'15'16,"3"-1"-12"-16,4-3-4 16,7 6 5-16,11 0-1 15,13-2-1-15,14 0-1 0,16-2-1 16,20 1 0-16,12-5 1 16,18 1-1-16,19-2-1 15,14 0 1-15,12-6 0 16,13 1-1-16,7-4-8 15,20 0 5-15,19-4 37 0,14-10-20 16,27-7-8-16,22-4-1 16,18-5 2-16,26-3-2 15,20-1 2-15,17 1 1 16,21 4 1-16,11 4 0 16,9 5-4-16,1 8-2 0,0 5-1 15,-6 7-1-15,-9 0 0 16,-16 17-6-16,-20-2-72 15,-29-6-118-15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9:10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12902 6729 327 0,'-2'0'4'16,"2"0"-5"-16,0 2-8 15,0 2 9-15,0 0-3 16,0 1 0-16,0 4 8 16,0 2 10-16,0 1-7 15,0 4 2-15,2 3-2 0,1 5 5 16,2 6-5-16,-1 6 1 16,2 10-3-16,1 11 6 15,2 18 2-15,1 14 9 16,3 18-4-16,3 22-2 15,2 14 4-15,0 13-8 0,-4 5-3 16,0 3-2-16,-4-7-5 16,-5-9-2-16,-3-9 2 15,-2-15-3-15,0-14-9 16,0-14-8-16,-2-10-3 16,1-14 4-16,-3-12-10 0,2-10-15 15,2-14-41-15,0-13-39 16</inkml:trace>
  <inkml:trace contextRef="#ctx0" brushRef="#br0" timeOffset="421.8413">12830 7113 492 0,'0'-45'-5'16,"0"10"8"-16,0 8-1 0,0 6 11 15,-6 7-10-15,1 3-3 16,-2 7 1-16,-2 4-6 15,1 5-8-15,1 15-2 16,4 14 7-16,1 14 4 16,2 18 3-16,5 16 2 0,10 18-1 15,4 16 1-15,3 18 8 16,3 14 0-16,-1 9-2 16,-2 9-5-16,-1 3 3 15,-3 1-1-15,-8-6-1 16,-4-11-1-16,-6-8-1 15,0-17 1-15,-13-10-14 0,-1-20-14 16,-2-15-29-16,4-27-119 16</inkml:trace>
  <inkml:trace contextRef="#ctx0" brushRef="#br0" timeOffset="5624.5842">21470 8802 87 0,'-23'-14'7'0,"0"-2"9"16,-6 0 2-16,2 0-3 16,-3 0-8-16,-1 2-4 15,1-1-2-15,3 3 0 16,3 1 0-16,5 4-1 15,2 0 1-15,5 2 3 16,4-1 11-16,3 4 11 0,2 0-1 16,-1 1 1-16,-1 1-22 15,1 0-3-15,-1 0-1 16,1 0 0-16,0 0-3 16,4 0 3-16,0 0 1 0,0 1-7 15,8-1 9-15,6 4 8 16,8 0-7-16,7-1 2 15,5 1-6-15,0 1 12 16,7-1-8-16,4-2 3 16,1 1-3-16,3-1 2 0,7 0 0 15,2-2-1-15,6 0 1 16,6 1 0-16,3-1-3 16,7 0 0-16,2 0 0 15,2 2-2-15,4-2-1 16,4 0 2-16,1 0-2 15,2 0 1-15,6-2-1 0,2-1 2 16,0-1 6-16,1 3-2 16,8-1 0-16,0 2 0 15,2 0-1-15,1-2-3 16,5 4 0-16,-1 1-2 16,5 4 1-16,-2-3-1 0,2 3-1 15,0-3 5-15,3-1-6 16,2-3 5-16,-3 0-3 15,6 0 1-15,0 0-2 16,1 0 3-16,2 0-2 0,5 0 1 16,0-5 0-16,2 0-1 15,2 1 1-15,-2-3-2 16,1 2 1-16,-1-1 1 16,-2-1-2-16,4 0 2 15,-2 1-2-15,2 6 2 16,4 0-1-16,-1 0 0 15,4 4 0-15,-1 9 0 0,2-4 1 16,1 3-3-16,0 2 3 16,1-1 0-16,-1-2-2 15,-3-3 1-15,-1 2 1 16,-2-4-1-16,-1-2-1 16,0-1 2-16,-7 1-1 0,5 0 0 15,-4-1 1-15,2 1-1 16,-4 1 0-16,-3-1 0 15,-1-3 2-15,2 3 0 16,-7-4 0-16,-2 2-1 16,-5-2 1-16,-1 0 0 0,-4 0 0 15,-5 0 0-15,-4 0 1 16,-6 2-2-16,-7-2 1 16,-6 4-2-16,-7-4 2 15,-7 1 1-15,-10-1-1 16,-6 0 0-16,-6 0-1 0,-9 0 1 15,-2 0 2-15,-3 0 1 16,-5-5 9-16,-3-1 0 16,-2 1-4-16,-6 2-1 15,-2-1-1-15,-8 4-6 16,-2 0-1-16,-10 9-4 16,1 7-48-16,0-4-47 0,3-12-143 15</inkml:trace>
  <inkml:trace contextRef="#ctx0" brushRef="#br0" timeOffset="7687.0241">12615 9482 402 0,'13'-34'25'0,"4"0"-9"0,-5 4 9 16,-3 7 12-16,-1 2-17 16,-5 7-7-16,1 6-7 15,-4 4-3-15,0 4-2 16,0 0-6-16,0 12-4 16,0 8 7-16,0 10-1 0,2 10 3 15,1 10 1-15,2 10-1 16,4 8 2-16,4 13 0 15,-1 9-2-15,0 10 1 16,0 14 0-16,-2 12-1 16,3 7 1-16,-2 7-1 15,-1 6 1-15,2 6-1 0,-2-2 0 16,-1 2 2-16,1-2-1 16,-3-3 0-16,-1-8 0 15,1-7 3-15,1-7 0 16,-2-11 4-16,1-11-3 15,-1-8 4-15,-2-17 2 0,-1-10 0 16,0-11-3-16,-3-9 0 16,0-9-4-16,0-12 0 15,0-7-2-15,2-8 0 16,-2-3-1-16,0-7 2 0,2-1 10 16,-1-1 18-16,5 0-4 15,-1-5-12-15,2-5-10 16,2 1-5-16,-2-4-1 15,2 3-2-15,-4 0-34 16,0-4-38-16,7-7-71 16</inkml:trace>
  <inkml:trace contextRef="#ctx0" brushRef="#br0" timeOffset="9452.6109">19138 9618 522 0,'7'0'-58'0,"0"-3"67"0,0-4-4 16,-7 6 0-16,2 1-5 16,-2 0 1-16,0 0-3 15,0 0 1-15,2 0 2 0,3-4 0 16,3 1 5-16,4-4-2 16,8-3-6-16,13-5 1 15,6-2 3-15,13-6 1 16,13-7-3-16,10-4 4 15,16-5-1-15,16-6-1 0,15 1-2 16,21 2-13-16,23 4-72 16,17 0-77-16</inkml:trace>
  <inkml:trace contextRef="#ctx0" brushRef="#br0" timeOffset="12765.9153">18689 11662 275 0,'14'-13'23'0,"6"1"2"16,2-1-8-16,5 4-7 0,5 0-2 16,8 2-5-16,4 2-1 15,8-4-2-15,9 3-3 16,4 1 8-16,7 0-4 16,3 0 2-16,10 0-9 15,5-1 9-15,5 2 1 0,9 2-1 16,6-1 0-16,6 1 2 15,6-1 1-15,5-3-1 16,9 3 1-16,7-3 3 16,7 1-4-16,7 1 4 15,10 1-5-15,8 3-3 16,7 0-1-16,9 0-1 0,8 3 3 16,4 4-5-16,1-1 3 15,3-1 0-15,2-1-14 16,-5-4 11-16,1 0 1 15,3 0 6-15,1-2-4 16,-3-7 1-16,4 2-3 16,2 0 5-16,-2-2-1 15,4 2-2-15,3 2-1 0,0 1 1 16,2 0-3-16,0 2 5 16,-3-1-1-16,-6-3 0 15,-5 1 1-15,-4-2 4 0,-8-4-1 16,-9 1 2-16,-5-7 2 15,-4 4 8-15,-12-4-13 16,-9 3-1-16,-6 0 1 16,-12 3 0-16,-12 0 0 15,-13 0-4-15,-14 3 2 16,-16-1-2-16,-14 4 1 0,-15-1-1 16,-16 4-2-16,-13 2-14 15,-12 0-33-15,-11 8-68 16,0-2-75-16</inkml:trace>
  <inkml:trace contextRef="#ctx0" brushRef="#br0" timeOffset="16515.7091">19337 13042 232 0,'0'-2'30'0,"0"-1"-21"0,0-1-3 15,0 3 3-15,0-1-4 16,0 2-3-16,0-2-2 15,0 1 0-15,0-1 0 16,2-1-4-16,2 3-2 0,1-1 7 16,0-1-1-1,3 0 5-15,-3 2-2 0,0-2 0 16,1 2 1-16,-3 0-1 16,1 0-1-16,2 0-2 15,1 6 0-15,0 1 0 16,1 2 0-16,4 4 0 0,2-1-1 15,1 3 0-15,2 0 2 16,3 1-1-16,-3-2 1 16,4 3 0-16,-1-3 0 15,-1-2 6-15,-4 2 5 16,-1-4-3-16,0-3 5 0,-1 0 4 16,-2-6 2-16,-1-1 4 15,1 0 4-15,2-1-9 16,3-12-4-16,4 1-3 15,1-6 0-15,7-3 0 16,7-3-5-16,6-4-3 16,6-1 2-16,10-2-3 0,11-4 0 15,10 0 0-15,13-1-3 16,17-2 1-16,14 3-1 16,20 1 1-16,16 5-11 15,20 6-36-15,14 0-45 16,11 0-111-16</inkml:trace>
  <inkml:trace contextRef="#ctx0" brushRef="#br0" timeOffset="18343.6989">18874 13465 264 0,'5'-13'0'0,"2"1"5"15,3-2 23-15,-1-1 8 0,1 1-16 16,5 0-8-16,1-4-7 16,0-1 1-16,5-3-4 15,4 2-1-15,2-4 0 16,7 2-1-16,2 1 1 0,3-1-2 15,3 1 6-15,1-1-1 16,9 1-3-16,6 0 5 16,3-1-1-16,9-1-3 15,9 2 2-15,8 1 1 16,2 3-1-16,14 2-1 16,4 3-3-16,10 2 1 15,0 5-1-15,5 2 0 16,2-1 0-16,3 3 0 0,-1-1 0 15,3 0-2-15,0 0-4 16,6 2 1-16,0 0 3 16,3 0 0-16,2 0 3 15,2 4-3-15,2 3 2 0,-3 3 1 16,2 5 0-16,-4-1-3 16,-4 0-2-16,-2 4 2 15,-6 0 2-15,-6 0 0 16,-4 5-2-16,-8-2 2 0,-5 4 0 15,-5 4-2-15,-6 2-2 16,-3 1-11-16,-7 2 1 16,-4 3 18-16,-7 1-4 15,-4 3 1-15,-5 3-2 16,-6-2 1-16,-5 5 0 16,-7 0 0-16,-9 2 0 0,-5-1-5 15,-6-2 6-15,-11 3-1 16,-6-5 0-16,-5 1 1 15,-3-1-1-15,-9-1 0 16,-9 2 0-16,-9-4 0 16,-7 0 3-16,-4-3-3 0,-7-3 3 15,-5-1-1-15,-5-2 0 16,-3-2-1-16,-8 1 3 16,-7-3-1-16,-3 1 0 15,-7-3 1-15,-11-1-2 0,1 2-1 16,-11-5-1-16,-2 3 1 15,-10-4 0-15,4 2 1 16,-5-1-1-16,0-3-2 16,0 4 0-16,3-5 1 15,-5 4 0-15,1-2 1 16,-3-1 0-16,-1-3 0 0,-3 2-1 16,-3-4 0-16,-3-1 0 15,0-3 0-15,-4-1 0 16,3-3 2-16,0-3-2 15,3 0 0-15,1-3 1 16,3 0-2-16,3 0 1 0,0-4 1 16,3-4 0-16,2-4-1 15,1-3-1-15,3-2 3 16,4-5-2-16,0-3 0 16,6-1 10-16,1-6-4 0,5-4 0 15,4 0-2-15,1-3 0 16,10-2-2-16,3-2 0 15,5-1 1-15,8-3-2 16,8 2 0-16,8-3 0 16,5-3 0-16,11-3 1 15,9-3 0-15,7-2 0 0,10-3 1 16,5-3-3-16,3 1 3 16,13-4-3-16,12-1-1 15,11-1 0-15,12 1 0 16,13-6 2-16,13-2 0 15,14 0-2-15,13 2 0 16,17 3 11-16,18 9-16 0,24 13 4 16,20 20 3-16,27 21-3 15,22 11-40-15,17 26-71 16,17 12-129-16</inkml:trace>
  <inkml:trace contextRef="#ctx0" brushRef="#br0" timeOffset="19593.6165">18647 14232 313 0,'-19'-11'137'16,"-3"1"-136"-16,-7 0-8 15,-13 5 8-15,-9 4-2 0,-13 1 2 16,-15 0-1-16,-11 0 1 15,-15 3-1-15,-10 2 1 16,-10 1 0-16,-8-1-1 16,-8 0 1-16,-1 1-2 15,-8-2 3-15,5-1-2 16,-5 2 0-16,4-3 2 0,0 3 4 16,2-1 2-16,1 1-1 15,6 1-1-15,5-2-3 16,4 1-1-16,10-2-1 15,8 1 1-15,9-1-2 16,12 1 0-16,12-4-1 16,8 0-9-16,14 0-10 0,13-2-10 15,10-5-23-15,11-3-9 16,11-5 21-16,8-3 17 16,2-1-2-16,17-3-7 15,12 1 21-15,8-4-6 16,8 1 2-16,11 1 0 15,8 0 13-15,2 0 4 0,7 0 14 16,-2-1 1-16,1 5 13 16,-8-1-5-16,-6 4-7 15,-7 5 18-15,-16 1-3 16,-11 3 18-16,-12 5-21 0,-10 2-15 16,-2 0-24-16,-10 5-7 15,-14 9 18-15,-3 1 2 16,-9 4 1-16,-10 1-1 15,-6 0-3-15,-9 1-2 16,-7 0 6-16,-8 1 0 0,-8-4 2 16,-3 0 1-16,-2 0 3 15,2-2 0-15,1-2-2 16,11 2-2-16,7-5-1 16,7 1 2-16,10 1 1 15,10-5 1-15,9 2-2 0,12-3-2 16,6 0-2-16,4-2-3 15,8 0 1-15,2 1-2 16,10-2 4-16,18-1-4 16,24 4 8-16,29 7-3 15,27 12 1-15,31 7-12 0,25 17-28 16,25 11-29-16,12 10-63 16</inkml:trace>
  <inkml:trace contextRef="#ctx0" brushRef="#br0" timeOffset="22281.4796">13066 14733 455 0,'0'-1'12'0,"0"1"-12"16,0 15-29-16,2 21 29 15,4 10 0-15,0 15 3 16,1 10 2-16,-1 13 7 16,1 7-4-16,-5 11-1 15,3 5-2-15,-5 3 1 0,0 5-3 16,0-1-1-16,-7-5-1 16,0-6 1-16,-1-6-2 15,1-10-6-15,1-11-12 16,0-10-11-16,5-18-17 15,-1-16-37-15,2-24-37 16</inkml:trace>
  <inkml:trace contextRef="#ctx0" brushRef="#br0" timeOffset="22547.1174">12761 14772 576 0,'6'11'-6'16,"-1"1"22"-16,-5 15-26 16,-3 20 9-16,-10 18 3 15,-1 21-1-15,-4 18-1 16,0 17 1-16,5 15-1 15,6 15-28-15,5 10-13 16,2 5-19-16,7-6-71 0,12-16-155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10:19:47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12445 8369 107 0,'-3'-2'19'0,"1"-1"-12"16,0-3-2-16,1 4-3 15,-1 0 0-15,2 1-3 0,0 1 2 16,0-2-2-16,0 0-1 15,0-1 7-15,3-1 1 16,4-1 14-16,0 1-5 16,3-2 2-16,-3 1 0 15,3 0 21-15,0 0-26 0,-3 0-6 16,3 1 4-16,1 0-7 16,5-1-1-16,0 1 1 15,6 1-3-15,7-1 4 16,3 3-1-16,7-2 1 15,7 1 3-15,4-1 2 16,3 3 2-16,7-2-1 0,4 2-4 16,5-1 0-16,3-1-3 15,6 2 0-15,9 0-1 16,6 0-2-16,8 0 2 16,7 0-2-16,7 0 0 0,3 0 1 15,3 0-1-15,3 0 0 16,-2 0 2-16,-5 0-3 15,6-2 2-15,-3 0-1 16,4-1 0-16,0-2 2 16,5 1-2-16,4 0 0 0,3 1 0 15,7-1 0-15,4 1 0 16,6-1 0-16,1 1 1 16,2-1-2-16,4 0 2 15,1 1-1-15,-1-3 1 16,2 3-1-16,0-2-1 0,3-1 1 15,2 2 0-15,2 1 1 16,2-1 0-16,2 0-1 16,2 3-1-16,1-1 3 15,-3 1-4-15,4-1 3 16,1 0 0-16,1 0-2 16,-2 2 2-16,3 0-1 0,2 0-1 15,3 0 2-15,-2 0-1 16,-2 0 0-16,6 2 0 15,0 2 0-15,-2-1-1 16,-4 1 0-16,1-1 0 16,1-1 1-16,-5 1 1 15,-3-1-2-15,3 0 1 0,-2-2 1 16,0 2-2-16,-4-1 2 16,3 3 0-16,-3-2 0 15,-1 2-2-15,-6 1 1 16,-1-3 0-16,-3 3 0 0,-1-3 1 15,-4 2-3-15,-5-1 4 16,-6 1-3-16,-2-3 1 16,-7 1 1-16,-12 0-1 15,-10-2 0-15,-8 0 1 16,-16 0-1-16,-13-4 1 16,-13-3-1-16,-9 0 0 0,-10 2-2 15,-8-4 5-15,-6 5-3 16,-2 0 1-16,-2 3-2 15,-1 1 1-15,1 0 0 16,-2 9-1-16,-3 1 1 0,2 7 0 16,-7 1-2-16,1 2 1 15,-2 6-4-15,-3 0 5 16,-1 9 7-16,-3 0-2 16,3 6-1-16,-2 4 1 15,0 3 0-15,0 2-1 16,-1 2-2-16,-4 1-1 0,2 1 3 15,-1-1-3-15,-4-3 0 16,-2 0-1-16,0-3 1 16,0-3-1-16,0 1 1 15,0-2-2-15,0 1 2 16,0-5 0-16,0 3-3 0,0-7 4 16,0-1-2-16,0-1 0 15,-4-3 0-15,-4 0 0 16,2-3 1-16,-7-2-1 15,-5 0 0-15,-4-5 0 16,-6 2 1-16,-5-1-1 0,-6-3 1 16,-4 2 1-16,-6-6-2 15,-2 1 0-15,-7-1 1 16,-3-3-2-16,-10-1 2 16,-2-1 0-16,-13-3-2 15,-4-2 2-15,-10 0 0 0,-4 0-1 16,-6-4 3-16,-7 0-3 15,1 0 0-15,-6 0 0 16,-2 0 1-16,-1 2-1 16,0-1 0-16,-1 1 0 15,-5 2 1-15,0 1-2 16,-6-3 0-16,-1 2 3 0,-9-1-5 16,-2-1 4-16,-6 0 1 15,-3-1-1-15,-5-1-1 16,-4 0 1-16,-5 0-1 15,-4 0 0-15,-2 0 1 16,-4 0-1-16,2 0 1 0,-2 0-2 16,-1 0 1-16,2 0 1 15,-4 0 0-15,0 0-2 16,0 0 1-16,-4 2 0 16,-2 0 0-16,1-1 1 15,2 1-2-15,-4 2 2 0,-2-1-4 16,1 3 4-16,1-2 0 15,-1-1 0-15,1 2-1 16,-1-1-1-16,4 0 2 16,1 1-1-16,-4-1 1 15,4-1-2-15,-4 2 1 16,2 1 1-16,4-1-1 0,-1 1 0 16,0 1 2-16,2-4-6 15,-1 5 6-15,-1-5 0 16,2 2-2-16,0-1 0 15,2-3 0-15,5 1 0 0,4-2 0 16,5 0 0-16,6 0 1 16,7 0-1-16,5 0 0 15,9 0 2-15,11 0 5 16,12 0-2-16,14 0-1 16,9-2 4-16,15 1-2 0,13 1-2 15,14-2 0-15,8 0-1 16,12-1 2-16,9-1-1 15,4 1-1-15,6-3 1 16,5 3-2-16,1-4-1 16,4 0 2-16,0-3-2 0,3 0-10 15,2-3-23 1,4-4-18-16,11-10-43 0,7-8-129 16</inkml:trace>
  <inkml:trace contextRef="#ctx0" brushRef="#br0" timeOffset="421.8399">13419 8247 465 0,'25'-30'5'0,"-4"3"-4"16,-4 8 6-16,-7 10 0 16,-5 7-7-16,1 2-1 0,-5 9-9 15,2 16-1-15,-1 5 8 16,-2 15 5-16,2 8-4 16,-2 6 4-16,0 11-2 15,0 6 0-15,0 10 0 16,-8 2 0-16,-5 4 1 15,0 8 0-15,-9 2-1 0,-4 2 1 16,-2-1 0-16,-5 5 0 16,-1-5 1-16,0-6-2 15,2-4 0-15,1-4 2 16,4-8-1-16,6-10-2 16,1-7 3-16,7-9-3 0,8-6 1 15,3-8-19-15,2-8-27 16,13-9-25-16,5-13-91 15</inkml:trace>
  <inkml:trace contextRef="#ctx0" brushRef="#br0" timeOffset="2718.8936">3535 9168 363 0,'4'-4'12'0,"-4"-8"-9"15,0 3 3-15,0 0 8 16,0 2-5-16,0 0-5 0,0 1-2 16,-4 3 0-16,3-2-1 15,-3 1-1-15,-2 1 2 16,3-1-4-16,-4 2 2 16,0 1 0-16,-4-2-1 15,-4 3 0-15,-7 0 1 0,0 0 0 16,-9 4 0-16,-4 7 0 15,-4 3 1-15,-4 8-1 16,-2 6 0-16,2 6-1 16,4 7 1-16,2 5-1 15,5 5 0-15,11 9-1 0,3 3 0 16,9 0 1 0,9 4 0-16,0 0 1 0,7 3 1 15,8 3-1-15,4-2 0 16,6 4 1-16,2 0 0 15,6 2 2-15,4-4-1 16,2-1-1-16,9-8 0 16,2-6 1-16,2-8-1 0,3-5 0 15,3-11-1-15,0-7 1 16,-2-8 0-16,-5-8 0 16,-2-8 0-16,-5-3-2 0,-4-3-2 15,-4-13 2-15,-5-5 0 16,-6-4-2-16,-6-2 0 15,0-3 1-15,-6-5-1 16,-1-2 1-16,-7 2 0 16,-3-3 1-16,-2 4 1 15,0 4 2-15,-9 1 2 16,-6 6 6-16,1 7-1 0,-1 4-4 16,-2 4-3-16,2 5-2 15,3 1 0-15,1 2-1 16,5 0-3-16,1 5 0 15,5 4-1-15,0 5 5 0,7 1 0 16,10 5 0-16,0-1 1 16,8 4 1-16,3 0 6 15,-1 2-1-15,1-1-1 16,-1-1-1-16,-6-1 4 16,-6-2-3-16,-6 1-3 0,-7-2-1 15,-4 4 5-15,-22 2 1 16,-15 2 5-16,-19 8 4 15,-16 7-8-15,-23-2-4 16,-15 2-4-16,-7-17-40 16,-3-25-220-16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emf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Using Generic Invocation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Client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9481A38-0012-FF45-A913-572ABF5AC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"/>
          <a:stretch/>
        </p:blipFill>
        <p:spPr>
          <a:xfrm>
            <a:off x="4160203" y="1151731"/>
            <a:ext cx="7366000" cy="53927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541400" y="2422440"/>
              <a:ext cx="6772680" cy="3449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3480" y="2415600"/>
                <a:ext cx="6786720" cy="346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71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Using Specific Invocation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Client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93E058F-3D6C-CC4A-B255-04D48686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71801"/>
            <a:ext cx="8001000" cy="893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692D694-339F-7041-9332-6F8D37C6E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1" y="2067932"/>
            <a:ext cx="9720146" cy="762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96200" y="2937600"/>
              <a:ext cx="7848360" cy="905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920" y="2928600"/>
                <a:ext cx="7864560" cy="9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Building a nested JSON object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JSON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AE2D07-3EB4-4B40-B340-9DDF849B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2400300"/>
            <a:ext cx="6280150" cy="2628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34320" y="2388240"/>
              <a:ext cx="2585160" cy="2302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040" y="2378880"/>
                <a:ext cx="260208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8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Middleware for Cloud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REST – Architectural Constraints </a:t>
            </a:r>
          </a:p>
          <a:p>
            <a:r>
              <a:rPr lang="en-US" dirty="0"/>
              <a:t>JAVA API FOR RESTFUL WEB SERVICES (JAX-RS)</a:t>
            </a:r>
          </a:p>
          <a:p>
            <a:pPr lvl="1"/>
            <a:r>
              <a:rPr lang="en-US" dirty="0"/>
              <a:t>Annotations</a:t>
            </a:r>
          </a:p>
          <a:p>
            <a:pPr lvl="1"/>
            <a:r>
              <a:rPr lang="en-US" dirty="0"/>
              <a:t>Server deployment</a:t>
            </a:r>
          </a:p>
          <a:p>
            <a:pPr lvl="1"/>
            <a:r>
              <a:rPr lang="en-US" dirty="0"/>
              <a:t>Client API</a:t>
            </a:r>
          </a:p>
          <a:p>
            <a:pPr lvl="1"/>
            <a:r>
              <a:rPr lang="en-US" dirty="0"/>
              <a:t>JSON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Client-server model - “</a:t>
            </a:r>
            <a:r>
              <a:rPr lang="en-US" i="1" dirty="0"/>
              <a:t>Servers and clients may also be replaced and developed independently, as long as the interface between them is not altered”</a:t>
            </a:r>
            <a:endParaRPr lang="en-US" dirty="0"/>
          </a:p>
          <a:p>
            <a:r>
              <a:rPr lang="en-US" dirty="0"/>
              <a:t>Statelessness - “</a:t>
            </a:r>
            <a:r>
              <a:rPr lang="en-US" i="1" dirty="0"/>
              <a:t>No client context shall be stored on the server between requests. Client is responsible for managing the state of application.”</a:t>
            </a:r>
            <a:endParaRPr lang="en-US" dirty="0"/>
          </a:p>
          <a:p>
            <a:r>
              <a:rPr lang="en-US" dirty="0" err="1"/>
              <a:t>Cacheability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“</a:t>
            </a:r>
            <a:r>
              <a:rPr lang="en-US" i="1" dirty="0"/>
              <a:t>Well-managed caching partially or completely eliminates some client–server interactions, further improving scalability and performance”</a:t>
            </a:r>
          </a:p>
          <a:p>
            <a:r>
              <a:rPr lang="en-US" dirty="0"/>
              <a:t>Layered system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i="1" dirty="0"/>
              <a:t>“Client need not be aware of underlying layers managed by the service provider”</a:t>
            </a:r>
          </a:p>
          <a:p>
            <a:r>
              <a:rPr lang="en-US" dirty="0"/>
              <a:t>Code-on-demand (optional) </a:t>
            </a:r>
            <a:r>
              <a:rPr lang="mr-IN" dirty="0"/>
              <a:t>–</a:t>
            </a:r>
            <a:r>
              <a:rPr lang="en-US" dirty="0"/>
              <a:t> “..</a:t>
            </a:r>
            <a:r>
              <a:rPr lang="en-US" i="1" dirty="0"/>
              <a:t>when you need to, you are free to return executable code to support a part of your application..</a:t>
            </a:r>
            <a:r>
              <a:rPr lang="en-US" dirty="0"/>
              <a:t>”</a:t>
            </a:r>
          </a:p>
          <a:p>
            <a:r>
              <a:rPr lang="en-US" dirty="0"/>
              <a:t>Uniform interface </a:t>
            </a:r>
            <a:r>
              <a:rPr lang="mr-IN" dirty="0"/>
              <a:t>–</a:t>
            </a:r>
            <a:r>
              <a:rPr lang="en-US" dirty="0"/>
              <a:t> “</a:t>
            </a:r>
            <a:r>
              <a:rPr lang="en-US" i="1" dirty="0"/>
              <a:t>Once a developer become familiar with one of your API, he should be able to follow similar approach for other APIs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Resource identification in requests</a:t>
            </a:r>
          </a:p>
          <a:p>
            <a:pPr lvl="1"/>
            <a:r>
              <a:rPr lang="en-US" dirty="0"/>
              <a:t>Resource manipulation through representations</a:t>
            </a:r>
          </a:p>
          <a:p>
            <a:pPr lvl="1"/>
            <a:r>
              <a:rPr lang="en-US" dirty="0"/>
              <a:t>Self-descriptive messages</a:t>
            </a:r>
          </a:p>
          <a:p>
            <a:pPr lvl="1"/>
            <a:r>
              <a:rPr lang="en-US" dirty="0"/>
              <a:t>Hypermedia As The Engine Of Application State (HATEOAS)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REST – Architectural Constraints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38920" y="651600"/>
              <a:ext cx="7411320" cy="5716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2080" y="643680"/>
                <a:ext cx="7426080" cy="57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3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2111" cy="4952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Java based middleware for creating RESTful web services</a:t>
            </a:r>
          </a:p>
          <a:p>
            <a:r>
              <a:rPr lang="en-US" dirty="0"/>
              <a:t>Reference Implementations – Jersey, Apache CXF, Spring</a:t>
            </a:r>
          </a:p>
          <a:p>
            <a:r>
              <a:rPr lang="en-US" dirty="0"/>
              <a:t>Commonly deployed on a servlet container, or EJB / OSGi container</a:t>
            </a:r>
          </a:p>
          <a:p>
            <a:r>
              <a:rPr lang="en-US" dirty="0"/>
              <a:t>Method Annotations</a:t>
            </a:r>
          </a:p>
          <a:p>
            <a:pPr lvl="1"/>
            <a:r>
              <a:rPr lang="en-US" dirty="0"/>
              <a:t>@GET</a:t>
            </a:r>
          </a:p>
          <a:p>
            <a:pPr lvl="1"/>
            <a:r>
              <a:rPr lang="en-US" dirty="0"/>
              <a:t>@POST</a:t>
            </a:r>
          </a:p>
          <a:p>
            <a:pPr lvl="1"/>
            <a:r>
              <a:rPr lang="en-US" dirty="0"/>
              <a:t>@PUT</a:t>
            </a:r>
          </a:p>
          <a:p>
            <a:pPr lvl="1"/>
            <a:r>
              <a:rPr lang="en-US" dirty="0"/>
              <a:t>@DELETE</a:t>
            </a:r>
          </a:p>
          <a:p>
            <a:r>
              <a:rPr lang="en-US" dirty="0"/>
              <a:t>MIME Annotations</a:t>
            </a:r>
          </a:p>
          <a:p>
            <a:pPr lvl="1"/>
            <a:r>
              <a:rPr lang="en-US" dirty="0"/>
              <a:t>@Consumes</a:t>
            </a:r>
          </a:p>
          <a:p>
            <a:pPr lvl="1"/>
            <a:r>
              <a:rPr lang="en-US" dirty="0"/>
              <a:t>@Produces</a:t>
            </a:r>
          </a:p>
          <a:p>
            <a:r>
              <a:rPr lang="en-US" dirty="0"/>
              <a:t>Parameter Annotations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PathParam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QueryParam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FormParam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JAVA API FOR RESTFUL WEB SERVICES (JAX-RS)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5BE271-1A92-BF44-B86B-A86C76085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217" y="3692325"/>
            <a:ext cx="5593133" cy="22601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08DA783-F73E-BD41-A68A-6C5FB454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06326"/>
            <a:ext cx="4652150" cy="20226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0440" y="1953360"/>
              <a:ext cx="11814480" cy="461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60" y="1947240"/>
                <a:ext cx="11832120" cy="46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88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2111" cy="49529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– Sample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D07075-B233-2245-808E-BC0C51BA9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25" y="1761878"/>
            <a:ext cx="8382000" cy="46296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03280" y="2549160"/>
              <a:ext cx="8816760" cy="3823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5000" y="2539080"/>
                <a:ext cx="8834040" cy="38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6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2111" cy="49529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– Sample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8394C10-0FE8-3B41-A8FC-1028E7ABA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38288"/>
            <a:ext cx="5240351" cy="50419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66040" y="1444320"/>
              <a:ext cx="6201000" cy="438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760" y="1436040"/>
                <a:ext cx="6217560" cy="43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34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2111" cy="4952999"/>
          </a:xfrm>
        </p:spPr>
        <p:txBody>
          <a:bodyPr>
            <a:normAutofit/>
          </a:bodyPr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Media type - text/plain</a:t>
            </a:r>
          </a:p>
          <a:p>
            <a:endParaRPr lang="en-US" dirty="0"/>
          </a:p>
          <a:p>
            <a:pPr lvl="1"/>
            <a:r>
              <a:rPr lang="en-US" dirty="0"/>
              <a:t>Media type - text/html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PUT</a:t>
            </a:r>
          </a:p>
          <a:p>
            <a:pPr marL="0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JAX-RS – Sample code execution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74E5A2-24CD-014F-92CD-50C4B942A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52" y="1489750"/>
            <a:ext cx="6191250" cy="1070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3E55CF-7E15-C847-857E-DBEF94B2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590800"/>
            <a:ext cx="6954203" cy="1317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4F57A28-6BD8-1249-9E78-8066F6008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3962400"/>
            <a:ext cx="5811203" cy="11690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5D473DE-CEE2-2045-8E4F-D4B6CDC06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5242742"/>
            <a:ext cx="5811204" cy="15361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496960" y="2144520"/>
              <a:ext cx="9216000" cy="4697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0480" y="2136960"/>
                <a:ext cx="9231480" cy="47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Using Deployment Descriptor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Deploying JAX-RS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1BB717-C5EF-BD41-B190-0BB97C896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2057401"/>
            <a:ext cx="6604077" cy="44957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45480" y="1448640"/>
              <a:ext cx="5056200" cy="4689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7920" y="1438920"/>
                <a:ext cx="5069160" cy="47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80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ApplicationConfig</a:t>
            </a:r>
            <a:r>
              <a:rPr lang="en-US" dirty="0"/>
              <a:t> class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Deploying JAX-RS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31E13A-9DF6-2045-BCAD-9303B0D6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22" y="2463800"/>
            <a:ext cx="5789028" cy="2565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34120" y="3266640"/>
              <a:ext cx="6333120" cy="198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5120" y="3258000"/>
                <a:ext cx="6347880" cy="19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37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3702</TotalTime>
  <Words>303</Words>
  <Application>Microsoft Office PowerPoint</Application>
  <PresentationFormat>Widescreen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Light</vt:lpstr>
      <vt:lpstr>Mangal</vt:lpstr>
      <vt:lpstr>Office Theme</vt:lpstr>
      <vt:lpstr>RESTful Web Services</vt:lpstr>
      <vt:lpstr>In this segment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RESTful Web Services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356</cp:revision>
  <dcterms:created xsi:type="dcterms:W3CDTF">2018-10-16T06:13:57Z</dcterms:created>
  <dcterms:modified xsi:type="dcterms:W3CDTF">2019-05-22T10:21:26Z</dcterms:modified>
</cp:coreProperties>
</file>